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  <p:sldMasterId id="2147483713" r:id="rId6"/>
    <p:sldMasterId id="2147483726" r:id="rId7"/>
    <p:sldMasterId id="2147483753" r:id="rId8"/>
  </p:sldMasterIdLst>
  <p:notesMasterIdLst>
    <p:notesMasterId r:id="rId23"/>
  </p:notesMasterIdLst>
  <p:sldIdLst>
    <p:sldId id="465" r:id="rId9"/>
    <p:sldId id="535" r:id="rId10"/>
    <p:sldId id="558" r:id="rId11"/>
    <p:sldId id="544" r:id="rId12"/>
    <p:sldId id="531" r:id="rId13"/>
    <p:sldId id="530" r:id="rId14"/>
    <p:sldId id="532" r:id="rId15"/>
    <p:sldId id="533" r:id="rId16"/>
    <p:sldId id="549" r:id="rId17"/>
    <p:sldId id="517" r:id="rId18"/>
    <p:sldId id="262" r:id="rId19"/>
    <p:sldId id="518" r:id="rId20"/>
    <p:sldId id="521" r:id="rId21"/>
    <p:sldId id="557" r:id="rId2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y Cole" initials="JC" lastIdx="1" clrIdx="0">
    <p:extLst>
      <p:ext uri="{19B8F6BF-5375-455C-9EA6-DF929625EA0E}">
        <p15:presenceInfo xmlns:p15="http://schemas.microsoft.com/office/powerpoint/2012/main" userId="Jilly Co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D"/>
    <a:srgbClr val="00447D"/>
    <a:srgbClr val="5954A4"/>
    <a:srgbClr val="06B191"/>
    <a:srgbClr val="582E91"/>
    <a:srgbClr val="0095A2"/>
    <a:srgbClr val="00437B"/>
    <a:srgbClr val="BB1377"/>
    <a:srgbClr val="B5006B"/>
    <a:srgbClr val="8C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47B82-C057-47A1-9AD2-0AC99BFE5D2B}" v="5247" dt="2019-06-21T09:29:30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y Cole" userId="05defb76-0ac8-4ca8-90b6-d311d280fa59" providerId="ADAL" clId="{DB747B82-C057-47A1-9AD2-0AC99BFE5D2B}"/>
    <pc:docChg chg="undo redo custSel addSld delSld modSld sldOrd delMainMaster">
      <pc:chgData name="Jilly Cole" userId="05defb76-0ac8-4ca8-90b6-d311d280fa59" providerId="ADAL" clId="{DB747B82-C057-47A1-9AD2-0AC99BFE5D2B}" dt="2019-06-21T09:29:30.244" v="8870"/>
      <pc:docMkLst>
        <pc:docMk/>
      </pc:docMkLst>
      <pc:sldChg chg="addSp delSp modSp modTransition modNotesTx">
        <pc:chgData name="Jilly Cole" userId="05defb76-0ac8-4ca8-90b6-d311d280fa59" providerId="ADAL" clId="{DB747B82-C057-47A1-9AD2-0AC99BFE5D2B}" dt="2019-06-21T09:29:30.244" v="8870"/>
        <pc:sldMkLst>
          <pc:docMk/>
          <pc:sldMk cId="1282244307" sldId="262"/>
        </pc:sldMkLst>
        <pc:spChg chg="add del mod">
          <ac:chgData name="Jilly Cole" userId="05defb76-0ac8-4ca8-90b6-d311d280fa59" providerId="ADAL" clId="{DB747B82-C057-47A1-9AD2-0AC99BFE5D2B}" dt="2019-06-20T13:11:50.936" v="8854" actId="478"/>
          <ac:spMkLst>
            <pc:docMk/>
            <pc:sldMk cId="1282244307" sldId="262"/>
            <ac:spMk id="2" creationId="{C55AD8E3-1861-40EC-BB7A-3FA537EE3F24}"/>
          </ac:spMkLst>
        </pc:spChg>
        <pc:spChg chg="add mod">
          <ac:chgData name="Jilly Cole" userId="05defb76-0ac8-4ca8-90b6-d311d280fa59" providerId="ADAL" clId="{DB747B82-C057-47A1-9AD2-0AC99BFE5D2B}" dt="2019-06-21T09:27:23.382" v="8864" actId="14100"/>
          <ac:spMkLst>
            <pc:docMk/>
            <pc:sldMk cId="1282244307" sldId="262"/>
            <ac:spMk id="3" creationId="{014D6763-198C-44D9-A064-F7AF0C3CBD31}"/>
          </ac:spMkLst>
        </pc:spChg>
        <pc:spChg chg="add del">
          <ac:chgData name="Jilly Cole" userId="05defb76-0ac8-4ca8-90b6-d311d280fa59" providerId="ADAL" clId="{DB747B82-C057-47A1-9AD2-0AC99BFE5D2B}" dt="2019-06-19T10:57:06.060" v="8246"/>
          <ac:spMkLst>
            <pc:docMk/>
            <pc:sldMk cId="1282244307" sldId="262"/>
            <ac:spMk id="3" creationId="{938D6FE6-C5E6-4A62-98C4-C65B982D9CC3}"/>
          </ac:spMkLst>
        </pc:spChg>
        <pc:spChg chg="del mod">
          <ac:chgData name="Jilly Cole" userId="05defb76-0ac8-4ca8-90b6-d311d280fa59" providerId="ADAL" clId="{DB747B82-C057-47A1-9AD2-0AC99BFE5D2B}" dt="2019-06-19T10:51:01.817" v="8151" actId="478"/>
          <ac:spMkLst>
            <pc:docMk/>
            <pc:sldMk cId="1282244307" sldId="262"/>
            <ac:spMk id="4" creationId="{B701C8AD-4693-449D-8B3E-D329C42DAA7D}"/>
          </ac:spMkLst>
        </pc:spChg>
        <pc:spChg chg="add mod">
          <ac:chgData name="Jilly Cole" userId="05defb76-0ac8-4ca8-90b6-d311d280fa59" providerId="ADAL" clId="{DB747B82-C057-47A1-9AD2-0AC99BFE5D2B}" dt="2019-06-18T16:02:40.023" v="7579" actId="1076"/>
          <ac:spMkLst>
            <pc:docMk/>
            <pc:sldMk cId="1282244307" sldId="262"/>
            <ac:spMk id="5" creationId="{D6B006E6-849C-4E6B-B4F0-03784EA7AA19}"/>
          </ac:spMkLst>
        </pc:spChg>
        <pc:spChg chg="add del mod">
          <ac:chgData name="Jilly Cole" userId="05defb76-0ac8-4ca8-90b6-d311d280fa59" providerId="ADAL" clId="{DB747B82-C057-47A1-9AD2-0AC99BFE5D2B}" dt="2019-06-19T10:52:43.670" v="8184" actId="478"/>
          <ac:spMkLst>
            <pc:docMk/>
            <pc:sldMk cId="1282244307" sldId="262"/>
            <ac:spMk id="7" creationId="{64B4168A-D5DD-476E-AC71-FAE8963E199C}"/>
          </ac:spMkLst>
        </pc:spChg>
        <pc:spChg chg="add">
          <ac:chgData name="Jilly Cole" userId="05defb76-0ac8-4ca8-90b6-d311d280fa59" providerId="ADAL" clId="{DB747B82-C057-47A1-9AD2-0AC99BFE5D2B}" dt="2019-06-21T09:26:58.987" v="8862"/>
          <ac:spMkLst>
            <pc:docMk/>
            <pc:sldMk cId="1282244307" sldId="262"/>
            <ac:spMk id="7" creationId="{656C248F-25A4-416B-A26D-B86F6DF5C47A}"/>
          </ac:spMkLst>
        </pc:spChg>
        <pc:spChg chg="add del mod">
          <ac:chgData name="Jilly Cole" userId="05defb76-0ac8-4ca8-90b6-d311d280fa59" providerId="ADAL" clId="{DB747B82-C057-47A1-9AD2-0AC99BFE5D2B}" dt="2019-06-21T09:29:02.794" v="8867" actId="478"/>
          <ac:spMkLst>
            <pc:docMk/>
            <pc:sldMk cId="1282244307" sldId="262"/>
            <ac:spMk id="9" creationId="{35B2C1EE-DAFB-45A0-83E4-FBBF0F506E7C}"/>
          </ac:spMkLst>
        </pc:spChg>
        <pc:spChg chg="add del mod">
          <ac:chgData name="Jilly Cole" userId="05defb76-0ac8-4ca8-90b6-d311d280fa59" providerId="ADAL" clId="{DB747B82-C057-47A1-9AD2-0AC99BFE5D2B}" dt="2019-06-20T13:11:50.936" v="8854" actId="478"/>
          <ac:spMkLst>
            <pc:docMk/>
            <pc:sldMk cId="1282244307" sldId="262"/>
            <ac:spMk id="9" creationId="{6305C40B-3E3C-47C2-9AC0-E6E6B9601AC3}"/>
          </ac:spMkLst>
        </pc:spChg>
        <pc:spChg chg="add">
          <ac:chgData name="Jilly Cole" userId="05defb76-0ac8-4ca8-90b6-d311d280fa59" providerId="ADAL" clId="{DB747B82-C057-47A1-9AD2-0AC99BFE5D2B}" dt="2019-06-20T14:30:04.512" v="8861"/>
          <ac:spMkLst>
            <pc:docMk/>
            <pc:sldMk cId="1282244307" sldId="262"/>
            <ac:spMk id="10" creationId="{E0A87CC3-BEE2-4634-9B9C-F2038B982885}"/>
          </ac:spMkLst>
        </pc:spChg>
        <pc:spChg chg="add del">
          <ac:chgData name="Jilly Cole" userId="05defb76-0ac8-4ca8-90b6-d311d280fa59" providerId="ADAL" clId="{DB747B82-C057-47A1-9AD2-0AC99BFE5D2B}" dt="2019-06-19T10:51:29.209" v="8160"/>
          <ac:spMkLst>
            <pc:docMk/>
            <pc:sldMk cId="1282244307" sldId="262"/>
            <ac:spMk id="10" creationId="{F0B7A08C-7F3A-4E28-A036-72A82FB35163}"/>
          </ac:spMkLst>
        </pc:spChg>
        <pc:spChg chg="add del mod">
          <ac:chgData name="Jilly Cole" userId="05defb76-0ac8-4ca8-90b6-d311d280fa59" providerId="ADAL" clId="{DB747B82-C057-47A1-9AD2-0AC99BFE5D2B}" dt="2019-06-20T13:11:50.936" v="8854" actId="478"/>
          <ac:spMkLst>
            <pc:docMk/>
            <pc:sldMk cId="1282244307" sldId="262"/>
            <ac:spMk id="11" creationId="{094B2206-0A4C-46EA-9DB3-9D6FA5BADE84}"/>
          </ac:spMkLst>
        </pc:spChg>
        <pc:spChg chg="add del">
          <ac:chgData name="Jilly Cole" userId="05defb76-0ac8-4ca8-90b6-d311d280fa59" providerId="ADAL" clId="{DB747B82-C057-47A1-9AD2-0AC99BFE5D2B}" dt="2019-06-21T09:29:29.738" v="8869" actId="478"/>
          <ac:spMkLst>
            <pc:docMk/>
            <pc:sldMk cId="1282244307" sldId="262"/>
            <ac:spMk id="11" creationId="{668292D5-FC81-4249-ACBE-C830C1361212}"/>
          </ac:spMkLst>
        </pc:spChg>
        <pc:spChg chg="add del mod">
          <ac:chgData name="Jilly Cole" userId="05defb76-0ac8-4ca8-90b6-d311d280fa59" providerId="ADAL" clId="{DB747B82-C057-47A1-9AD2-0AC99BFE5D2B}" dt="2019-06-20T13:11:50.936" v="8854" actId="478"/>
          <ac:spMkLst>
            <pc:docMk/>
            <pc:sldMk cId="1282244307" sldId="262"/>
            <ac:spMk id="12" creationId="{4C69FEEA-237E-4E77-915B-631ACA825CDF}"/>
          </ac:spMkLst>
        </pc:spChg>
        <pc:spChg chg="add">
          <ac:chgData name="Jilly Cole" userId="05defb76-0ac8-4ca8-90b6-d311d280fa59" providerId="ADAL" clId="{DB747B82-C057-47A1-9AD2-0AC99BFE5D2B}" dt="2019-06-21T09:29:30.244" v="8870"/>
          <ac:spMkLst>
            <pc:docMk/>
            <pc:sldMk cId="1282244307" sldId="262"/>
            <ac:spMk id="12" creationId="{946299E6-A971-418F-8F56-8B21D1F13E3A}"/>
          </ac:spMkLst>
        </pc:spChg>
        <pc:spChg chg="add del mod">
          <ac:chgData name="Jilly Cole" userId="05defb76-0ac8-4ca8-90b6-d311d280fa59" providerId="ADAL" clId="{DB747B82-C057-47A1-9AD2-0AC99BFE5D2B}" dt="2019-06-20T13:11:50.936" v="8854" actId="478"/>
          <ac:spMkLst>
            <pc:docMk/>
            <pc:sldMk cId="1282244307" sldId="262"/>
            <ac:spMk id="13" creationId="{83A9CB39-293E-41A4-A5BD-2F0169251E4B}"/>
          </ac:spMkLst>
        </pc:spChg>
        <pc:picChg chg="del">
          <ac:chgData name="Jilly Cole" userId="05defb76-0ac8-4ca8-90b6-d311d280fa59" providerId="ADAL" clId="{DB747B82-C057-47A1-9AD2-0AC99BFE5D2B}" dt="2019-06-18T16:02:52.959" v="7582" actId="478"/>
          <ac:picMkLst>
            <pc:docMk/>
            <pc:sldMk cId="1282244307" sldId="262"/>
            <ac:picMk id="2" creationId="{3170E572-5838-40D2-9BE6-4E928F29C1CC}"/>
          </ac:picMkLst>
        </pc:picChg>
        <pc:picChg chg="del mod ord">
          <ac:chgData name="Jilly Cole" userId="05defb76-0ac8-4ca8-90b6-d311d280fa59" providerId="ADAL" clId="{DB747B82-C057-47A1-9AD2-0AC99BFE5D2B}" dt="2019-06-19T09:48:28.301" v="8145" actId="478"/>
          <ac:picMkLst>
            <pc:docMk/>
            <pc:sldMk cId="1282244307" sldId="262"/>
            <ac:picMk id="3" creationId="{77462BA4-FCA9-4DF7-983F-715866A7BBE1}"/>
          </ac:picMkLst>
        </pc:picChg>
        <pc:picChg chg="add del mod">
          <ac:chgData name="Jilly Cole" userId="05defb76-0ac8-4ca8-90b6-d311d280fa59" providerId="ADAL" clId="{DB747B82-C057-47A1-9AD2-0AC99BFE5D2B}" dt="2019-06-19T10:54:36.938" v="8213" actId="478"/>
          <ac:picMkLst>
            <pc:docMk/>
            <pc:sldMk cId="1282244307" sldId="262"/>
            <ac:picMk id="8" creationId="{1E2B5853-32D0-4C0D-8B36-4534BDA2E013}"/>
          </ac:picMkLst>
        </pc:picChg>
        <pc:picChg chg="add">
          <ac:chgData name="Jilly Cole" userId="05defb76-0ac8-4ca8-90b6-d311d280fa59" providerId="ADAL" clId="{DB747B82-C057-47A1-9AD2-0AC99BFE5D2B}" dt="2019-06-21T09:26:58.987" v="8862"/>
          <ac:picMkLst>
            <pc:docMk/>
            <pc:sldMk cId="1282244307" sldId="262"/>
            <ac:picMk id="8" creationId="{A72FB253-0C95-4A9D-AA40-28F4B533CAD0}"/>
          </ac:picMkLst>
        </pc:picChg>
        <pc:picChg chg="add del mod">
          <ac:chgData name="Jilly Cole" userId="05defb76-0ac8-4ca8-90b6-d311d280fa59" providerId="ADAL" clId="{DB747B82-C057-47A1-9AD2-0AC99BFE5D2B}" dt="2019-06-20T09:28:57.091" v="8448" actId="478"/>
          <ac:picMkLst>
            <pc:docMk/>
            <pc:sldMk cId="1282244307" sldId="262"/>
            <ac:picMk id="10" creationId="{2041A4D8-7FBD-4A5A-AE56-68AB5B1D45B7}"/>
          </ac:picMkLst>
        </pc:picChg>
        <pc:cxnChg chg="add">
          <ac:chgData name="Jilly Cole" userId="05defb76-0ac8-4ca8-90b6-d311d280fa59" providerId="ADAL" clId="{DB747B82-C057-47A1-9AD2-0AC99BFE5D2B}" dt="2019-06-18T16:02:24.593" v="7576"/>
          <ac:cxnSpMkLst>
            <pc:docMk/>
            <pc:sldMk cId="1282244307" sldId="262"/>
            <ac:cxnSpMk id="6" creationId="{25A7B6B1-00DA-4B35-9082-EC58788083E1}"/>
          </ac:cxnSpMkLst>
        </pc:cxnChg>
      </pc:sldChg>
      <pc:sldChg chg="modSp modNotesTx">
        <pc:chgData name="Jilly Cole" userId="05defb76-0ac8-4ca8-90b6-d311d280fa59" providerId="ADAL" clId="{DB747B82-C057-47A1-9AD2-0AC99BFE5D2B}" dt="2019-06-20T09:19:37.081" v="8427" actId="1076"/>
        <pc:sldMkLst>
          <pc:docMk/>
          <pc:sldMk cId="459043078" sldId="465"/>
        </pc:sldMkLst>
        <pc:spChg chg="mod">
          <ac:chgData name="Jilly Cole" userId="05defb76-0ac8-4ca8-90b6-d311d280fa59" providerId="ADAL" clId="{DB747B82-C057-47A1-9AD2-0AC99BFE5D2B}" dt="2019-06-20T09:19:37.081" v="8427" actId="1076"/>
          <ac:spMkLst>
            <pc:docMk/>
            <pc:sldMk cId="459043078" sldId="465"/>
            <ac:spMk id="9" creationId="{714A3E09-C114-4968-AA58-B7E78022E026}"/>
          </ac:spMkLst>
        </pc:spChg>
        <pc:spChg chg="mod">
          <ac:chgData name="Jilly Cole" userId="05defb76-0ac8-4ca8-90b6-d311d280fa59" providerId="ADAL" clId="{DB747B82-C057-47A1-9AD2-0AC99BFE5D2B}" dt="2019-06-14T10:21:22.736" v="7359" actId="1076"/>
          <ac:spMkLst>
            <pc:docMk/>
            <pc:sldMk cId="459043078" sldId="465"/>
            <ac:spMk id="10" creationId="{056C97F3-D786-445E-B398-3C21A401B647}"/>
          </ac:spMkLst>
        </pc:spChg>
        <pc:spChg chg="mod">
          <ac:chgData name="Jilly Cole" userId="05defb76-0ac8-4ca8-90b6-d311d280fa59" providerId="ADAL" clId="{DB747B82-C057-47A1-9AD2-0AC99BFE5D2B}" dt="2019-06-14T10:21:22.736" v="7359" actId="1076"/>
          <ac:spMkLst>
            <pc:docMk/>
            <pc:sldMk cId="459043078" sldId="465"/>
            <ac:spMk id="11" creationId="{91D92EDE-F75C-4666-BFE7-C24499D439DF}"/>
          </ac:spMkLst>
        </pc:spChg>
        <pc:picChg chg="mod">
          <ac:chgData name="Jilly Cole" userId="05defb76-0ac8-4ca8-90b6-d311d280fa59" providerId="ADAL" clId="{DB747B82-C057-47A1-9AD2-0AC99BFE5D2B}" dt="2019-06-14T10:21:28.117" v="7360" actId="14100"/>
          <ac:picMkLst>
            <pc:docMk/>
            <pc:sldMk cId="459043078" sldId="465"/>
            <ac:picMk id="13" creationId="{C1ACE27A-C9D4-4FF6-A4A9-B11C645A65A4}"/>
          </ac:picMkLst>
        </pc:picChg>
      </pc:sldChg>
      <pc:sldChg chg="addSp delSp modSp setBg">
        <pc:chgData name="Jilly Cole" userId="05defb76-0ac8-4ca8-90b6-d311d280fa59" providerId="ADAL" clId="{DB747B82-C057-47A1-9AD2-0AC99BFE5D2B}" dt="2019-06-20T13:21:45.002" v="8859" actId="208"/>
        <pc:sldMkLst>
          <pc:docMk/>
          <pc:sldMk cId="584074822" sldId="517"/>
        </pc:sldMkLst>
        <pc:spChg chg="mod">
          <ac:chgData name="Jilly Cole" userId="05defb76-0ac8-4ca8-90b6-d311d280fa59" providerId="ADAL" clId="{DB747B82-C057-47A1-9AD2-0AC99BFE5D2B}" dt="2019-06-20T13:07:08.742" v="8503" actId="1076"/>
          <ac:spMkLst>
            <pc:docMk/>
            <pc:sldMk cId="584074822" sldId="517"/>
            <ac:spMk id="2" creationId="{74AE9191-BE4C-4491-A9EF-589C0647A245}"/>
          </ac:spMkLst>
        </pc:spChg>
        <pc:spChg chg="mod">
          <ac:chgData name="Jilly Cole" userId="05defb76-0ac8-4ca8-90b6-d311d280fa59" providerId="ADAL" clId="{DB747B82-C057-47A1-9AD2-0AC99BFE5D2B}" dt="2019-06-20T13:07:30.057" v="8505" actId="1076"/>
          <ac:spMkLst>
            <pc:docMk/>
            <pc:sldMk cId="584074822" sldId="517"/>
            <ac:spMk id="7" creationId="{FAEBD93C-E561-42BA-9614-5F2353E200CA}"/>
          </ac:spMkLst>
        </pc:spChg>
        <pc:spChg chg="add mod">
          <ac:chgData name="Jilly Cole" userId="05defb76-0ac8-4ca8-90b6-d311d280fa59" providerId="ADAL" clId="{DB747B82-C057-47A1-9AD2-0AC99BFE5D2B}" dt="2019-06-20T13:21:45.002" v="8859" actId="208"/>
          <ac:spMkLst>
            <pc:docMk/>
            <pc:sldMk cId="584074822" sldId="517"/>
            <ac:spMk id="9" creationId="{DACFFDCC-6734-46F0-A8BC-6F40AFB981E3}"/>
          </ac:spMkLst>
        </pc:spChg>
        <pc:spChg chg="add">
          <ac:chgData name="Jilly Cole" userId="05defb76-0ac8-4ca8-90b6-d311d280fa59" providerId="ADAL" clId="{DB747B82-C057-47A1-9AD2-0AC99BFE5D2B}" dt="2019-06-20T09:34:47.852" v="8453"/>
          <ac:spMkLst>
            <pc:docMk/>
            <pc:sldMk cId="584074822" sldId="517"/>
            <ac:spMk id="11" creationId="{396F9655-4B20-44D3-A12F-1B10E40AA968}"/>
          </ac:spMkLst>
        </pc:spChg>
        <pc:spChg chg="del">
          <ac:chgData name="Jilly Cole" userId="05defb76-0ac8-4ca8-90b6-d311d280fa59" providerId="ADAL" clId="{DB747B82-C057-47A1-9AD2-0AC99BFE5D2B}" dt="2019-06-19T15:24:21.454" v="8422" actId="478"/>
          <ac:spMkLst>
            <pc:docMk/>
            <pc:sldMk cId="584074822" sldId="517"/>
            <ac:spMk id="11" creationId="{AEF0E2ED-2A62-4DF2-90A0-7CBB4C464E88}"/>
          </ac:spMkLst>
        </pc:spChg>
        <pc:picChg chg="add">
          <ac:chgData name="Jilly Cole" userId="05defb76-0ac8-4ca8-90b6-d311d280fa59" providerId="ADAL" clId="{DB747B82-C057-47A1-9AD2-0AC99BFE5D2B}" dt="2019-06-19T15:24:21.905" v="8423"/>
          <ac:picMkLst>
            <pc:docMk/>
            <pc:sldMk cId="584074822" sldId="517"/>
            <ac:picMk id="10" creationId="{EB99576C-25AD-4FFB-A837-450B94E7ABC8}"/>
          </ac:picMkLst>
        </pc:picChg>
        <pc:picChg chg="del">
          <ac:chgData name="Jilly Cole" userId="05defb76-0ac8-4ca8-90b6-d311d280fa59" providerId="ADAL" clId="{DB747B82-C057-47A1-9AD2-0AC99BFE5D2B}" dt="2019-06-19T15:24:20.058" v="8421" actId="478"/>
          <ac:picMkLst>
            <pc:docMk/>
            <pc:sldMk cId="584074822" sldId="517"/>
            <ac:picMk id="12" creationId="{A68618A6-B5A6-4E68-96F5-4AA2E599BEB3}"/>
          </ac:picMkLst>
        </pc:picChg>
        <pc:cxnChg chg="add">
          <ac:chgData name="Jilly Cole" userId="05defb76-0ac8-4ca8-90b6-d311d280fa59" providerId="ADAL" clId="{DB747B82-C057-47A1-9AD2-0AC99BFE5D2B}" dt="2019-06-20T13:04:36.600" v="8468"/>
          <ac:cxnSpMkLst>
            <pc:docMk/>
            <pc:sldMk cId="584074822" sldId="517"/>
            <ac:cxnSpMk id="12" creationId="{8E8E88E1-EC68-4931-A8D2-7253E766C6C3}"/>
          </ac:cxnSpMkLst>
        </pc:cxnChg>
      </pc:sldChg>
      <pc:sldChg chg="addSp delSp modSp add del ord setBg modNotesTx">
        <pc:chgData name="Jilly Cole" userId="05defb76-0ac8-4ca8-90b6-d311d280fa59" providerId="ADAL" clId="{DB747B82-C057-47A1-9AD2-0AC99BFE5D2B}" dt="2019-06-20T13:22:17.889" v="8860" actId="14100"/>
        <pc:sldMkLst>
          <pc:docMk/>
          <pc:sldMk cId="1830625221" sldId="518"/>
        </pc:sldMkLst>
        <pc:spChg chg="mod">
          <ac:chgData name="Jilly Cole" userId="05defb76-0ac8-4ca8-90b6-d311d280fa59" providerId="ADAL" clId="{DB747B82-C057-47A1-9AD2-0AC99BFE5D2B}" dt="2019-06-20T13:22:17.889" v="8860" actId="14100"/>
          <ac:spMkLst>
            <pc:docMk/>
            <pc:sldMk cId="1830625221" sldId="518"/>
            <ac:spMk id="2" creationId="{74AE9191-BE4C-4491-A9EF-589C0647A245}"/>
          </ac:spMkLst>
        </pc:spChg>
        <pc:spChg chg="add del">
          <ac:chgData name="Jilly Cole" userId="05defb76-0ac8-4ca8-90b6-d311d280fa59" providerId="ADAL" clId="{DB747B82-C057-47A1-9AD2-0AC99BFE5D2B}" dt="2019-06-14T10:24:11.472" v="7382" actId="478"/>
          <ac:spMkLst>
            <pc:docMk/>
            <pc:sldMk cId="1830625221" sldId="518"/>
            <ac:spMk id="6" creationId="{B2957081-2C35-4F66-BD71-5B01DE146D75}"/>
          </ac:spMkLst>
        </pc:spChg>
        <pc:spChg chg="add mod">
          <ac:chgData name="Jilly Cole" userId="05defb76-0ac8-4ca8-90b6-d311d280fa59" providerId="ADAL" clId="{DB747B82-C057-47A1-9AD2-0AC99BFE5D2B}" dt="2019-06-20T13:06:16" v="8498" actId="207"/>
          <ac:spMkLst>
            <pc:docMk/>
            <pc:sldMk cId="1830625221" sldId="518"/>
            <ac:spMk id="9" creationId="{D355C20B-9075-4E45-9265-4B5DD8E3DF1E}"/>
          </ac:spMkLst>
        </pc:spChg>
        <pc:spChg chg="del">
          <ac:chgData name="Jilly Cole" userId="05defb76-0ac8-4ca8-90b6-d311d280fa59" providerId="ADAL" clId="{DB747B82-C057-47A1-9AD2-0AC99BFE5D2B}" dt="2019-06-12T10:14:47.384" v="3383" actId="478"/>
          <ac:spMkLst>
            <pc:docMk/>
            <pc:sldMk cId="1830625221" sldId="518"/>
            <ac:spMk id="11" creationId="{CA895306-A82B-4899-9F4A-952A10F4E7A2}"/>
          </ac:spMkLst>
        </pc:spChg>
        <pc:spChg chg="add">
          <ac:chgData name="Jilly Cole" userId="05defb76-0ac8-4ca8-90b6-d311d280fa59" providerId="ADAL" clId="{DB747B82-C057-47A1-9AD2-0AC99BFE5D2B}" dt="2019-06-14T10:24:11.764" v="7383"/>
          <ac:spMkLst>
            <pc:docMk/>
            <pc:sldMk cId="1830625221" sldId="518"/>
            <ac:spMk id="11" creationId="{E57C37F0-FBFB-437A-BCB7-A102C3BBE1A1}"/>
          </ac:spMkLst>
        </pc:spChg>
        <pc:spChg chg="add">
          <ac:chgData name="Jilly Cole" userId="05defb76-0ac8-4ca8-90b6-d311d280fa59" providerId="ADAL" clId="{DB747B82-C057-47A1-9AD2-0AC99BFE5D2B}" dt="2019-06-14T10:27:00.425" v="7426"/>
          <ac:spMkLst>
            <pc:docMk/>
            <pc:sldMk cId="1830625221" sldId="518"/>
            <ac:spMk id="13" creationId="{624BC016-B53A-4868-8C19-70DF4A948B71}"/>
          </ac:spMkLst>
        </pc:spChg>
        <pc:picChg chg="add del">
          <ac:chgData name="Jilly Cole" userId="05defb76-0ac8-4ca8-90b6-d311d280fa59" providerId="ADAL" clId="{DB747B82-C057-47A1-9AD2-0AC99BFE5D2B}" dt="2019-06-14T10:24:11.472" v="7382" actId="478"/>
          <ac:picMkLst>
            <pc:docMk/>
            <pc:sldMk cId="1830625221" sldId="518"/>
            <ac:picMk id="7" creationId="{6C6A36AA-3120-4C5E-BA81-BB935C513861}"/>
          </ac:picMkLst>
        </pc:picChg>
        <pc:picChg chg="del">
          <ac:chgData name="Jilly Cole" userId="05defb76-0ac8-4ca8-90b6-d311d280fa59" providerId="ADAL" clId="{DB747B82-C057-47A1-9AD2-0AC99BFE5D2B}" dt="2019-06-12T10:14:47.384" v="3383" actId="478"/>
          <ac:picMkLst>
            <pc:docMk/>
            <pc:sldMk cId="1830625221" sldId="518"/>
            <ac:picMk id="12" creationId="{8B8C9CDF-9B95-49C4-BE44-26F90A96AF3A}"/>
          </ac:picMkLst>
        </pc:picChg>
        <pc:picChg chg="add">
          <ac:chgData name="Jilly Cole" userId="05defb76-0ac8-4ca8-90b6-d311d280fa59" providerId="ADAL" clId="{DB747B82-C057-47A1-9AD2-0AC99BFE5D2B}" dt="2019-06-14T10:24:11.764" v="7383"/>
          <ac:picMkLst>
            <pc:docMk/>
            <pc:sldMk cId="1830625221" sldId="518"/>
            <ac:picMk id="12" creationId="{B9A29737-638A-4B81-9030-993C1C30A6C4}"/>
          </ac:picMkLst>
        </pc:picChg>
        <pc:cxnChg chg="add mod">
          <ac:chgData name="Jilly Cole" userId="05defb76-0ac8-4ca8-90b6-d311d280fa59" providerId="ADAL" clId="{DB747B82-C057-47A1-9AD2-0AC99BFE5D2B}" dt="2019-06-20T13:06:21.980" v="8499" actId="208"/>
          <ac:cxnSpMkLst>
            <pc:docMk/>
            <pc:sldMk cId="1830625221" sldId="518"/>
            <ac:cxnSpMk id="10" creationId="{7DE8F3B8-45E6-41A8-859B-52A86AF4EA52}"/>
          </ac:cxnSpMkLst>
        </pc:cxnChg>
      </pc:sldChg>
      <pc:sldChg chg="modNotesTx">
        <pc:chgData name="Jilly Cole" userId="05defb76-0ac8-4ca8-90b6-d311d280fa59" providerId="ADAL" clId="{DB747B82-C057-47A1-9AD2-0AC99BFE5D2B}" dt="2019-06-12T10:10:18.456" v="3256" actId="20577"/>
        <pc:sldMkLst>
          <pc:docMk/>
          <pc:sldMk cId="1676989553" sldId="521"/>
        </pc:sldMkLst>
      </pc:sldChg>
      <pc:sldChg chg="addSp delSp modSp ord modTransition setBg modNotesTx">
        <pc:chgData name="Jilly Cole" userId="05defb76-0ac8-4ca8-90b6-d311d280fa59" providerId="ADAL" clId="{DB747B82-C057-47A1-9AD2-0AC99BFE5D2B}" dt="2019-06-20T09:35:38.664" v="8459"/>
        <pc:sldMkLst>
          <pc:docMk/>
          <pc:sldMk cId="516804948" sldId="530"/>
        </pc:sldMkLst>
        <pc:spChg chg="add mod ord">
          <ac:chgData name="Jilly Cole" userId="05defb76-0ac8-4ca8-90b6-d311d280fa59" providerId="ADAL" clId="{DB747B82-C057-47A1-9AD2-0AC99BFE5D2B}" dt="2019-06-20T09:35:14.555" v="8455" actId="1076"/>
          <ac:spMkLst>
            <pc:docMk/>
            <pc:sldMk cId="516804948" sldId="530"/>
            <ac:spMk id="3" creationId="{3125E464-B975-4433-A5AD-7BB5C3141289}"/>
          </ac:spMkLst>
        </pc:spChg>
        <pc:spChg chg="add mod">
          <ac:chgData name="Jilly Cole" userId="05defb76-0ac8-4ca8-90b6-d311d280fa59" providerId="ADAL" clId="{DB747B82-C057-47A1-9AD2-0AC99BFE5D2B}" dt="2019-06-13T16:04:12.367" v="7146" actId="1076"/>
          <ac:spMkLst>
            <pc:docMk/>
            <pc:sldMk cId="516804948" sldId="530"/>
            <ac:spMk id="6" creationId="{6858420A-1889-4801-BBA3-A2CE8170C56A}"/>
          </ac:spMkLst>
        </pc:spChg>
        <pc:spChg chg="add mod">
          <ac:chgData name="Jilly Cole" userId="05defb76-0ac8-4ca8-90b6-d311d280fa59" providerId="ADAL" clId="{DB747B82-C057-47A1-9AD2-0AC99BFE5D2B}" dt="2019-06-13T16:05:22.304" v="7193" actId="14100"/>
          <ac:spMkLst>
            <pc:docMk/>
            <pc:sldMk cId="516804948" sldId="530"/>
            <ac:spMk id="9" creationId="{99E558C3-C886-4CB8-B3DE-7EDD5B876F88}"/>
          </ac:spMkLst>
        </pc:spChg>
        <pc:spChg chg="add mod">
          <ac:chgData name="Jilly Cole" userId="05defb76-0ac8-4ca8-90b6-d311d280fa59" providerId="ADAL" clId="{DB747B82-C057-47A1-9AD2-0AC99BFE5D2B}" dt="2019-06-13T16:03:31.375" v="7130" actId="1076"/>
          <ac:spMkLst>
            <pc:docMk/>
            <pc:sldMk cId="516804948" sldId="530"/>
            <ac:spMk id="10" creationId="{2696F5F5-DBAC-48DD-972F-67E0F383F43E}"/>
          </ac:spMkLst>
        </pc:spChg>
        <pc:spChg chg="add">
          <ac:chgData name="Jilly Cole" userId="05defb76-0ac8-4ca8-90b6-d311d280fa59" providerId="ADAL" clId="{DB747B82-C057-47A1-9AD2-0AC99BFE5D2B}" dt="2019-06-14T10:26:01.155" v="7412"/>
          <ac:spMkLst>
            <pc:docMk/>
            <pc:sldMk cId="516804948" sldId="530"/>
            <ac:spMk id="11" creationId="{070519B1-BE86-42D8-81DD-C34036C58D9F}"/>
          </ac:spMkLst>
        </pc:spChg>
        <pc:spChg chg="mod">
          <ac:chgData name="Jilly Cole" userId="05defb76-0ac8-4ca8-90b6-d311d280fa59" providerId="ADAL" clId="{DB747B82-C057-47A1-9AD2-0AC99BFE5D2B}" dt="2019-06-12T14:20:49.456" v="4998" actId="207"/>
          <ac:spMkLst>
            <pc:docMk/>
            <pc:sldMk cId="516804948" sldId="530"/>
            <ac:spMk id="12" creationId="{3640432F-FC5E-4438-81B7-E6DB29455666}"/>
          </ac:spMkLst>
        </pc:spChg>
        <pc:spChg chg="add mod">
          <ac:chgData name="Jilly Cole" userId="05defb76-0ac8-4ca8-90b6-d311d280fa59" providerId="ADAL" clId="{DB747B82-C057-47A1-9AD2-0AC99BFE5D2B}" dt="2019-06-13T16:05:25.303" v="7194" actId="1076"/>
          <ac:spMkLst>
            <pc:docMk/>
            <pc:sldMk cId="516804948" sldId="530"/>
            <ac:spMk id="14" creationId="{D6E6C816-B1AF-4FA3-B531-BE97CD859ABE}"/>
          </ac:spMkLst>
        </pc:spChg>
        <pc:grpChg chg="add del mod">
          <ac:chgData name="Jilly Cole" userId="05defb76-0ac8-4ca8-90b6-d311d280fa59" providerId="ADAL" clId="{DB747B82-C057-47A1-9AD2-0AC99BFE5D2B}" dt="2019-06-13T16:02:47.104" v="7107" actId="478"/>
          <ac:grpSpMkLst>
            <pc:docMk/>
            <pc:sldMk cId="516804948" sldId="530"/>
            <ac:grpSpMk id="15" creationId="{A62C5234-51E2-46F9-87E3-842773F3A2D0}"/>
          </ac:grpSpMkLst>
        </pc:grpChg>
        <pc:picChg chg="add del mod ord">
          <ac:chgData name="Jilly Cole" userId="05defb76-0ac8-4ca8-90b6-d311d280fa59" providerId="ADAL" clId="{DB747B82-C057-47A1-9AD2-0AC99BFE5D2B}" dt="2019-06-13T16:03:12.260" v="7124" actId="1076"/>
          <ac:picMkLst>
            <pc:docMk/>
            <pc:sldMk cId="516804948" sldId="530"/>
            <ac:picMk id="2" creationId="{61697743-9239-4364-B5F4-353E105B4F0F}"/>
          </ac:picMkLst>
        </pc:picChg>
        <pc:picChg chg="del mod topLvl">
          <ac:chgData name="Jilly Cole" userId="05defb76-0ac8-4ca8-90b6-d311d280fa59" providerId="ADAL" clId="{DB747B82-C057-47A1-9AD2-0AC99BFE5D2B}" dt="2019-06-13T16:02:47.104" v="7107" actId="478"/>
          <ac:picMkLst>
            <pc:docMk/>
            <pc:sldMk cId="516804948" sldId="530"/>
            <ac:picMk id="4" creationId="{17ECB6CF-58C0-4420-97F9-4098175E7F2B}"/>
          </ac:picMkLst>
        </pc:picChg>
        <pc:picChg chg="mod topLvl">
          <ac:chgData name="Jilly Cole" userId="05defb76-0ac8-4ca8-90b6-d311d280fa59" providerId="ADAL" clId="{DB747B82-C057-47A1-9AD2-0AC99BFE5D2B}" dt="2019-06-13T16:05:33.098" v="7196" actId="1076"/>
          <ac:picMkLst>
            <pc:docMk/>
            <pc:sldMk cId="516804948" sldId="530"/>
            <ac:picMk id="5" creationId="{DB38D857-F605-49DB-9550-6C76256D7604}"/>
          </ac:picMkLst>
        </pc:picChg>
        <pc:cxnChg chg="mod">
          <ac:chgData name="Jilly Cole" userId="05defb76-0ac8-4ca8-90b6-d311d280fa59" providerId="ADAL" clId="{DB747B82-C057-47A1-9AD2-0AC99BFE5D2B}" dt="2019-06-12T14:20:53.146" v="4999" actId="208"/>
          <ac:cxnSpMkLst>
            <pc:docMk/>
            <pc:sldMk cId="516804948" sldId="530"/>
            <ac:cxnSpMk id="13" creationId="{34511934-8832-4217-A1CB-D24B42BA08F7}"/>
          </ac:cxnSpMkLst>
        </pc:cxnChg>
      </pc:sldChg>
      <pc:sldChg chg="addSp delSp modSp ord setBg modNotesTx">
        <pc:chgData name="Jilly Cole" userId="05defb76-0ac8-4ca8-90b6-d311d280fa59" providerId="ADAL" clId="{DB747B82-C057-47A1-9AD2-0AC99BFE5D2B}" dt="2019-06-19T09:00:27.770" v="7842" actId="20577"/>
        <pc:sldMkLst>
          <pc:docMk/>
          <pc:sldMk cId="75289803" sldId="531"/>
        </pc:sldMkLst>
        <pc:spChg chg="mod">
          <ac:chgData name="Jilly Cole" userId="05defb76-0ac8-4ca8-90b6-d311d280fa59" providerId="ADAL" clId="{DB747B82-C057-47A1-9AD2-0AC99BFE5D2B}" dt="2019-06-12T14:20:31.983" v="4994" actId="207"/>
          <ac:spMkLst>
            <pc:docMk/>
            <pc:sldMk cId="75289803" sldId="531"/>
            <ac:spMk id="2" creationId="{360354D2-76BC-4959-853E-8869BC2285C3}"/>
          </ac:spMkLst>
        </pc:spChg>
        <pc:spChg chg="mod">
          <ac:chgData name="Jilly Cole" userId="05defb76-0ac8-4ca8-90b6-d311d280fa59" providerId="ADAL" clId="{DB747B82-C057-47A1-9AD2-0AC99BFE5D2B}" dt="2019-06-12T14:34:35.387" v="5652" actId="208"/>
          <ac:spMkLst>
            <pc:docMk/>
            <pc:sldMk cId="75289803" sldId="531"/>
            <ac:spMk id="3" creationId="{817C1E53-131A-4623-A39C-7A0903433FCA}"/>
          </ac:spMkLst>
        </pc:spChg>
        <pc:spChg chg="mod">
          <ac:chgData name="Jilly Cole" userId="05defb76-0ac8-4ca8-90b6-d311d280fa59" providerId="ADAL" clId="{DB747B82-C057-47A1-9AD2-0AC99BFE5D2B}" dt="2019-06-12T14:34:31.356" v="5651" actId="208"/>
          <ac:spMkLst>
            <pc:docMk/>
            <pc:sldMk cId="75289803" sldId="531"/>
            <ac:spMk id="10" creationId="{52C9566F-831B-4B96-9A15-BAE0CB86077C}"/>
          </ac:spMkLst>
        </pc:spChg>
        <pc:spChg chg="mod">
          <ac:chgData name="Jilly Cole" userId="05defb76-0ac8-4ca8-90b6-d311d280fa59" providerId="ADAL" clId="{DB747B82-C057-47A1-9AD2-0AC99BFE5D2B}" dt="2019-06-12T14:34:37.932" v="5653" actId="208"/>
          <ac:spMkLst>
            <pc:docMk/>
            <pc:sldMk cId="75289803" sldId="531"/>
            <ac:spMk id="11" creationId="{4F14DFD4-57B5-440D-91CA-2F1A2F718372}"/>
          </ac:spMkLst>
        </pc:spChg>
        <pc:spChg chg="add mod">
          <ac:chgData name="Jilly Cole" userId="05defb76-0ac8-4ca8-90b6-d311d280fa59" providerId="ADAL" clId="{DB747B82-C057-47A1-9AD2-0AC99BFE5D2B}" dt="2019-06-13T15:43:19.199" v="6906" actId="1076"/>
          <ac:spMkLst>
            <pc:docMk/>
            <pc:sldMk cId="75289803" sldId="531"/>
            <ac:spMk id="14" creationId="{46B6F100-F728-4069-B402-4BFDAACABCA1}"/>
          </ac:spMkLst>
        </pc:spChg>
        <pc:spChg chg="add mod">
          <ac:chgData name="Jilly Cole" userId="05defb76-0ac8-4ca8-90b6-d311d280fa59" providerId="ADAL" clId="{DB747B82-C057-47A1-9AD2-0AC99BFE5D2B}" dt="2019-06-13T15:56:10.231" v="6988" actId="1076"/>
          <ac:spMkLst>
            <pc:docMk/>
            <pc:sldMk cId="75289803" sldId="531"/>
            <ac:spMk id="15" creationId="{A52E337B-89EB-4720-A1A0-EFFE7F456A92}"/>
          </ac:spMkLst>
        </pc:spChg>
        <pc:spChg chg="add mod">
          <ac:chgData name="Jilly Cole" userId="05defb76-0ac8-4ca8-90b6-d311d280fa59" providerId="ADAL" clId="{DB747B82-C057-47A1-9AD2-0AC99BFE5D2B}" dt="2019-06-13T15:55:56.683" v="6984" actId="1076"/>
          <ac:spMkLst>
            <pc:docMk/>
            <pc:sldMk cId="75289803" sldId="531"/>
            <ac:spMk id="16" creationId="{78BDA01C-105C-4460-A479-5CA55FE674B4}"/>
          </ac:spMkLst>
        </pc:spChg>
        <pc:spChg chg="add mod">
          <ac:chgData name="Jilly Cole" userId="05defb76-0ac8-4ca8-90b6-d311d280fa59" providerId="ADAL" clId="{DB747B82-C057-47A1-9AD2-0AC99BFE5D2B}" dt="2019-06-13T15:56:01.166" v="6985" actId="1076"/>
          <ac:spMkLst>
            <pc:docMk/>
            <pc:sldMk cId="75289803" sldId="531"/>
            <ac:spMk id="17" creationId="{AA8F572D-459C-46F7-83C3-1A7D07353A46}"/>
          </ac:spMkLst>
        </pc:spChg>
        <pc:spChg chg="add mod">
          <ac:chgData name="Jilly Cole" userId="05defb76-0ac8-4ca8-90b6-d311d280fa59" providerId="ADAL" clId="{DB747B82-C057-47A1-9AD2-0AC99BFE5D2B}" dt="2019-06-13T15:44:55.757" v="6932" actId="1076"/>
          <ac:spMkLst>
            <pc:docMk/>
            <pc:sldMk cId="75289803" sldId="531"/>
            <ac:spMk id="18" creationId="{488BA414-F506-4F81-A3E6-07FB982DB26A}"/>
          </ac:spMkLst>
        </pc:spChg>
        <pc:spChg chg="add mod">
          <ac:chgData name="Jilly Cole" userId="05defb76-0ac8-4ca8-90b6-d311d280fa59" providerId="ADAL" clId="{DB747B82-C057-47A1-9AD2-0AC99BFE5D2B}" dt="2019-06-13T15:45:02.690" v="6934" actId="1076"/>
          <ac:spMkLst>
            <pc:docMk/>
            <pc:sldMk cId="75289803" sldId="531"/>
            <ac:spMk id="22" creationId="{69B8AFC0-B26E-4DFD-9868-FFED750698DB}"/>
          </ac:spMkLst>
        </pc:spChg>
        <pc:spChg chg="add mod">
          <ac:chgData name="Jilly Cole" userId="05defb76-0ac8-4ca8-90b6-d311d280fa59" providerId="ADAL" clId="{DB747B82-C057-47A1-9AD2-0AC99BFE5D2B}" dt="2019-06-13T15:45:13.622" v="6936" actId="1076"/>
          <ac:spMkLst>
            <pc:docMk/>
            <pc:sldMk cId="75289803" sldId="531"/>
            <ac:spMk id="23" creationId="{E6161B7A-5094-4346-9509-EEE125890055}"/>
          </ac:spMkLst>
        </pc:spChg>
        <pc:spChg chg="add mod">
          <ac:chgData name="Jilly Cole" userId="05defb76-0ac8-4ca8-90b6-d311d280fa59" providerId="ADAL" clId="{DB747B82-C057-47A1-9AD2-0AC99BFE5D2B}" dt="2019-06-13T15:45:23.255" v="6938" actId="1076"/>
          <ac:spMkLst>
            <pc:docMk/>
            <pc:sldMk cId="75289803" sldId="531"/>
            <ac:spMk id="24" creationId="{C9B0777B-F96B-4F40-BFF2-F31197D941F7}"/>
          </ac:spMkLst>
        </pc:spChg>
        <pc:spChg chg="add mod">
          <ac:chgData name="Jilly Cole" userId="05defb76-0ac8-4ca8-90b6-d311d280fa59" providerId="ADAL" clId="{DB747B82-C057-47A1-9AD2-0AC99BFE5D2B}" dt="2019-06-13T15:45:29.504" v="6940" actId="1076"/>
          <ac:spMkLst>
            <pc:docMk/>
            <pc:sldMk cId="75289803" sldId="531"/>
            <ac:spMk id="25" creationId="{B97DDAB4-4B30-4A6C-95DF-E66F4ABE4229}"/>
          </ac:spMkLst>
        </pc:spChg>
        <pc:spChg chg="add mod">
          <ac:chgData name="Jilly Cole" userId="05defb76-0ac8-4ca8-90b6-d311d280fa59" providerId="ADAL" clId="{DB747B82-C057-47A1-9AD2-0AC99BFE5D2B}" dt="2019-06-13T15:45:37.020" v="6942" actId="1076"/>
          <ac:spMkLst>
            <pc:docMk/>
            <pc:sldMk cId="75289803" sldId="531"/>
            <ac:spMk id="26" creationId="{1A9B47E5-3655-4886-B08D-BD1CE8DFC45E}"/>
          </ac:spMkLst>
        </pc:spChg>
        <pc:spChg chg="add mod">
          <ac:chgData name="Jilly Cole" userId="05defb76-0ac8-4ca8-90b6-d311d280fa59" providerId="ADAL" clId="{DB747B82-C057-47A1-9AD2-0AC99BFE5D2B}" dt="2019-06-13T15:45:44.070" v="6944" actId="1076"/>
          <ac:spMkLst>
            <pc:docMk/>
            <pc:sldMk cId="75289803" sldId="531"/>
            <ac:spMk id="27" creationId="{8FAA9A8E-C066-4C79-83E3-90070EC75DCB}"/>
          </ac:spMkLst>
        </pc:spChg>
        <pc:spChg chg="add mod">
          <ac:chgData name="Jilly Cole" userId="05defb76-0ac8-4ca8-90b6-d311d280fa59" providerId="ADAL" clId="{DB747B82-C057-47A1-9AD2-0AC99BFE5D2B}" dt="2019-06-13T15:45:49.353" v="6946" actId="1076"/>
          <ac:spMkLst>
            <pc:docMk/>
            <pc:sldMk cId="75289803" sldId="531"/>
            <ac:spMk id="28" creationId="{D59C4C19-1442-44A9-8BAD-2DB705D3F8E0}"/>
          </ac:spMkLst>
        </pc:spChg>
        <pc:spChg chg="add mod">
          <ac:chgData name="Jilly Cole" userId="05defb76-0ac8-4ca8-90b6-d311d280fa59" providerId="ADAL" clId="{DB747B82-C057-47A1-9AD2-0AC99BFE5D2B}" dt="2019-06-13T15:45:54.452" v="6948" actId="1076"/>
          <ac:spMkLst>
            <pc:docMk/>
            <pc:sldMk cId="75289803" sldId="531"/>
            <ac:spMk id="29" creationId="{0F397A80-CFB2-4F95-B6B9-CE122F897119}"/>
          </ac:spMkLst>
        </pc:spChg>
        <pc:spChg chg="add mod">
          <ac:chgData name="Jilly Cole" userId="05defb76-0ac8-4ca8-90b6-d311d280fa59" providerId="ADAL" clId="{DB747B82-C057-47A1-9AD2-0AC99BFE5D2B}" dt="2019-06-13T15:46:02.335" v="6950" actId="1076"/>
          <ac:spMkLst>
            <pc:docMk/>
            <pc:sldMk cId="75289803" sldId="531"/>
            <ac:spMk id="30" creationId="{58EADC32-B36B-4696-B669-D8BCEF0DC23B}"/>
          </ac:spMkLst>
        </pc:spChg>
        <pc:spChg chg="add mod">
          <ac:chgData name="Jilly Cole" userId="05defb76-0ac8-4ca8-90b6-d311d280fa59" providerId="ADAL" clId="{DB747B82-C057-47A1-9AD2-0AC99BFE5D2B}" dt="2019-06-13T15:46:09.750" v="6952" actId="1076"/>
          <ac:spMkLst>
            <pc:docMk/>
            <pc:sldMk cId="75289803" sldId="531"/>
            <ac:spMk id="31" creationId="{79E15116-0BEC-4946-99AD-ED2036E940EC}"/>
          </ac:spMkLst>
        </pc:spChg>
        <pc:spChg chg="add mod">
          <ac:chgData name="Jilly Cole" userId="05defb76-0ac8-4ca8-90b6-d311d280fa59" providerId="ADAL" clId="{DB747B82-C057-47A1-9AD2-0AC99BFE5D2B}" dt="2019-06-13T15:46:19.816" v="6954" actId="1076"/>
          <ac:spMkLst>
            <pc:docMk/>
            <pc:sldMk cId="75289803" sldId="531"/>
            <ac:spMk id="32" creationId="{BAFFDA29-35CD-49A0-A68D-4E04B7C335BF}"/>
          </ac:spMkLst>
        </pc:spChg>
        <pc:spChg chg="add mod">
          <ac:chgData name="Jilly Cole" userId="05defb76-0ac8-4ca8-90b6-d311d280fa59" providerId="ADAL" clId="{DB747B82-C057-47A1-9AD2-0AC99BFE5D2B}" dt="2019-06-13T15:46:24.033" v="6956" actId="1076"/>
          <ac:spMkLst>
            <pc:docMk/>
            <pc:sldMk cId="75289803" sldId="531"/>
            <ac:spMk id="33" creationId="{813AD46E-9F41-4A3E-9AEA-58AA526153DD}"/>
          </ac:spMkLst>
        </pc:spChg>
        <pc:spChg chg="add mod">
          <ac:chgData name="Jilly Cole" userId="05defb76-0ac8-4ca8-90b6-d311d280fa59" providerId="ADAL" clId="{DB747B82-C057-47A1-9AD2-0AC99BFE5D2B}" dt="2019-06-13T15:46:29.965" v="6958" actId="1076"/>
          <ac:spMkLst>
            <pc:docMk/>
            <pc:sldMk cId="75289803" sldId="531"/>
            <ac:spMk id="34" creationId="{73BBB371-0BAA-47F5-9D06-77E017AE2044}"/>
          </ac:spMkLst>
        </pc:spChg>
        <pc:spChg chg="add mod">
          <ac:chgData name="Jilly Cole" userId="05defb76-0ac8-4ca8-90b6-d311d280fa59" providerId="ADAL" clId="{DB747B82-C057-47A1-9AD2-0AC99BFE5D2B}" dt="2019-06-13T15:46:38.132" v="6960" actId="1076"/>
          <ac:spMkLst>
            <pc:docMk/>
            <pc:sldMk cId="75289803" sldId="531"/>
            <ac:spMk id="35" creationId="{533EB179-2216-4A99-8D1D-BC65203DF3C8}"/>
          </ac:spMkLst>
        </pc:spChg>
        <pc:spChg chg="add mod">
          <ac:chgData name="Jilly Cole" userId="05defb76-0ac8-4ca8-90b6-d311d280fa59" providerId="ADAL" clId="{DB747B82-C057-47A1-9AD2-0AC99BFE5D2B}" dt="2019-06-13T15:46:51.880" v="6962" actId="1076"/>
          <ac:spMkLst>
            <pc:docMk/>
            <pc:sldMk cId="75289803" sldId="531"/>
            <ac:spMk id="36" creationId="{41EA3EE8-477B-478C-A9B7-0EF41950BF83}"/>
          </ac:spMkLst>
        </pc:spChg>
        <pc:spChg chg="add mod">
          <ac:chgData name="Jilly Cole" userId="05defb76-0ac8-4ca8-90b6-d311d280fa59" providerId="ADAL" clId="{DB747B82-C057-47A1-9AD2-0AC99BFE5D2B}" dt="2019-06-13T15:46:56.130" v="6964" actId="1076"/>
          <ac:spMkLst>
            <pc:docMk/>
            <pc:sldMk cId="75289803" sldId="531"/>
            <ac:spMk id="37" creationId="{E5322500-DD52-4D57-B83A-38BB007F1774}"/>
          </ac:spMkLst>
        </pc:spChg>
        <pc:spChg chg="add mod">
          <ac:chgData name="Jilly Cole" userId="05defb76-0ac8-4ca8-90b6-d311d280fa59" providerId="ADAL" clId="{DB747B82-C057-47A1-9AD2-0AC99BFE5D2B}" dt="2019-06-13T15:47:04.846" v="6966" actId="1076"/>
          <ac:spMkLst>
            <pc:docMk/>
            <pc:sldMk cId="75289803" sldId="531"/>
            <ac:spMk id="38" creationId="{90B0540E-9CBF-47AC-AE64-A1B287D7373A}"/>
          </ac:spMkLst>
        </pc:spChg>
        <pc:spChg chg="add mod">
          <ac:chgData name="Jilly Cole" userId="05defb76-0ac8-4ca8-90b6-d311d280fa59" providerId="ADAL" clId="{DB747B82-C057-47A1-9AD2-0AC99BFE5D2B}" dt="2019-06-13T15:47:10.745" v="6968" actId="1076"/>
          <ac:spMkLst>
            <pc:docMk/>
            <pc:sldMk cId="75289803" sldId="531"/>
            <ac:spMk id="39" creationId="{4E4AB9AF-73E3-459C-A6C8-6CC924B759AE}"/>
          </ac:spMkLst>
        </pc:spChg>
        <pc:spChg chg="add mod">
          <ac:chgData name="Jilly Cole" userId="05defb76-0ac8-4ca8-90b6-d311d280fa59" providerId="ADAL" clId="{DB747B82-C057-47A1-9AD2-0AC99BFE5D2B}" dt="2019-06-13T15:57:21.449" v="7069" actId="1076"/>
          <ac:spMkLst>
            <pc:docMk/>
            <pc:sldMk cId="75289803" sldId="531"/>
            <ac:spMk id="40" creationId="{1DD65696-BA10-4099-BFC6-A1A8F9710E88}"/>
          </ac:spMkLst>
        </pc:spChg>
        <pc:spChg chg="add mod">
          <ac:chgData name="Jilly Cole" userId="05defb76-0ac8-4ca8-90b6-d311d280fa59" providerId="ADAL" clId="{DB747B82-C057-47A1-9AD2-0AC99BFE5D2B}" dt="2019-06-13T15:57:38.249" v="7073" actId="1076"/>
          <ac:spMkLst>
            <pc:docMk/>
            <pc:sldMk cId="75289803" sldId="531"/>
            <ac:spMk id="41" creationId="{D342114E-059D-4953-B62A-3C8638B3E775}"/>
          </ac:spMkLst>
        </pc:spChg>
        <pc:picChg chg="add del mod">
          <ac:chgData name="Jilly Cole" userId="05defb76-0ac8-4ca8-90b6-d311d280fa59" providerId="ADAL" clId="{DB747B82-C057-47A1-9AD2-0AC99BFE5D2B}" dt="2019-06-13T15:34:41.491" v="6692" actId="478"/>
          <ac:picMkLst>
            <pc:docMk/>
            <pc:sldMk cId="75289803" sldId="531"/>
            <ac:picMk id="4" creationId="{384AD966-83C9-47F2-8211-1B991348BE25}"/>
          </ac:picMkLst>
        </pc:picChg>
        <pc:picChg chg="del">
          <ac:chgData name="Jilly Cole" userId="05defb76-0ac8-4ca8-90b6-d311d280fa59" providerId="ADAL" clId="{DB747B82-C057-47A1-9AD2-0AC99BFE5D2B}" dt="2019-06-13T15:37:57.361" v="6796" actId="478"/>
          <ac:picMkLst>
            <pc:docMk/>
            <pc:sldMk cId="75289803" sldId="531"/>
            <ac:picMk id="6" creationId="{29822FF7-A519-49E3-922B-64AE0081272C}"/>
          </ac:picMkLst>
        </pc:picChg>
        <pc:picChg chg="add del">
          <ac:chgData name="Jilly Cole" userId="05defb76-0ac8-4ca8-90b6-d311d280fa59" providerId="ADAL" clId="{DB747B82-C057-47A1-9AD2-0AC99BFE5D2B}" dt="2019-06-13T15:44:12.828" v="6925" actId="478"/>
          <ac:picMkLst>
            <pc:docMk/>
            <pc:sldMk cId="75289803" sldId="531"/>
            <ac:picMk id="7" creationId="{67B6E5B6-D442-4AE9-A406-73AE302D671E}"/>
          </ac:picMkLst>
        </pc:picChg>
        <pc:picChg chg="add del">
          <ac:chgData name="Jilly Cole" userId="05defb76-0ac8-4ca8-90b6-d311d280fa59" providerId="ADAL" clId="{DB747B82-C057-47A1-9AD2-0AC99BFE5D2B}" dt="2019-06-13T15:35:40.673" v="6696" actId="478"/>
          <ac:picMkLst>
            <pc:docMk/>
            <pc:sldMk cId="75289803" sldId="531"/>
            <ac:picMk id="9" creationId="{587C8BEF-BCE0-44EC-9B54-31156633ADB4}"/>
          </ac:picMkLst>
        </pc:picChg>
        <pc:picChg chg="add mod">
          <ac:chgData name="Jilly Cole" userId="05defb76-0ac8-4ca8-90b6-d311d280fa59" providerId="ADAL" clId="{DB747B82-C057-47A1-9AD2-0AC99BFE5D2B}" dt="2019-06-13T15:37:23.513" v="6788" actId="1076"/>
          <ac:picMkLst>
            <pc:docMk/>
            <pc:sldMk cId="75289803" sldId="531"/>
            <ac:picMk id="13" creationId="{40880A7D-7D37-4DE8-B8F7-FD3EA68D376C}"/>
          </ac:picMkLst>
        </pc:picChg>
        <pc:picChg chg="add del mod">
          <ac:chgData name="Jilly Cole" userId="05defb76-0ac8-4ca8-90b6-d311d280fa59" providerId="ADAL" clId="{DB747B82-C057-47A1-9AD2-0AC99BFE5D2B}" dt="2019-06-13T15:42:56.166" v="6896"/>
          <ac:picMkLst>
            <pc:docMk/>
            <pc:sldMk cId="75289803" sldId="531"/>
            <ac:picMk id="1026" creationId="{DBDF63EC-A346-4F4E-8964-C9DA9359FAF0}"/>
          </ac:picMkLst>
        </pc:picChg>
        <pc:picChg chg="add del mod">
          <ac:chgData name="Jilly Cole" userId="05defb76-0ac8-4ca8-90b6-d311d280fa59" providerId="ADAL" clId="{DB747B82-C057-47A1-9AD2-0AC99BFE5D2B}" dt="2019-06-13T15:43:21.199" v="6907"/>
          <ac:picMkLst>
            <pc:docMk/>
            <pc:sldMk cId="75289803" sldId="531"/>
            <ac:picMk id="1028" creationId="{5D4C49BA-06BE-4F02-9805-BCE7346E4968}"/>
          </ac:picMkLst>
        </pc:picChg>
        <pc:picChg chg="add mod">
          <ac:chgData name="Jilly Cole" userId="05defb76-0ac8-4ca8-90b6-d311d280fa59" providerId="ADAL" clId="{DB747B82-C057-47A1-9AD2-0AC99BFE5D2B}" dt="2019-06-13T15:44:13.445" v="6926" actId="1076"/>
          <ac:picMkLst>
            <pc:docMk/>
            <pc:sldMk cId="75289803" sldId="531"/>
            <ac:picMk id="1030" creationId="{AF4350DD-CB16-45A3-90FE-529E3CA04F9E}"/>
          </ac:picMkLst>
        </pc:picChg>
        <pc:cxnChg chg="mod">
          <ac:chgData name="Jilly Cole" userId="05defb76-0ac8-4ca8-90b6-d311d280fa59" providerId="ADAL" clId="{DB747B82-C057-47A1-9AD2-0AC99BFE5D2B}" dt="2019-06-12T14:20:35.073" v="4995" actId="208"/>
          <ac:cxnSpMkLst>
            <pc:docMk/>
            <pc:sldMk cId="75289803" sldId="531"/>
            <ac:cxnSpMk id="5" creationId="{DA3F40E8-F417-4F74-A72A-BA0B3E806E7A}"/>
          </ac:cxnSpMkLst>
        </pc:cxnChg>
      </pc:sldChg>
      <pc:sldChg chg="addSp delSp modSp ord modTransition setBg modNotesTx">
        <pc:chgData name="Jilly Cole" userId="05defb76-0ac8-4ca8-90b6-d311d280fa59" providerId="ADAL" clId="{DB747B82-C057-47A1-9AD2-0AC99BFE5D2B}" dt="2019-06-20T09:35:41.443" v="8460"/>
        <pc:sldMkLst>
          <pc:docMk/>
          <pc:sldMk cId="1707530805" sldId="532"/>
        </pc:sldMkLst>
        <pc:spChg chg="add mod ord">
          <ac:chgData name="Jilly Cole" userId="05defb76-0ac8-4ca8-90b6-d311d280fa59" providerId="ADAL" clId="{DB747B82-C057-47A1-9AD2-0AC99BFE5D2B}" dt="2019-06-13T16:06:17.171" v="7204" actId="167"/>
          <ac:spMkLst>
            <pc:docMk/>
            <pc:sldMk cId="1707530805" sldId="532"/>
            <ac:spMk id="9" creationId="{B0168E82-EF94-4F1E-8215-ACE5F4C88FA5}"/>
          </ac:spMkLst>
        </pc:spChg>
        <pc:spChg chg="add mod">
          <ac:chgData name="Jilly Cole" userId="05defb76-0ac8-4ca8-90b6-d311d280fa59" providerId="ADAL" clId="{DB747B82-C057-47A1-9AD2-0AC99BFE5D2B}" dt="2019-06-13T16:06:47.776" v="7214" actId="207"/>
          <ac:spMkLst>
            <pc:docMk/>
            <pc:sldMk cId="1707530805" sldId="532"/>
            <ac:spMk id="10" creationId="{A9744DB6-D1EE-4B82-B19C-0CD86AA60D50}"/>
          </ac:spMkLst>
        </pc:spChg>
        <pc:spChg chg="add mod">
          <ac:chgData name="Jilly Cole" userId="05defb76-0ac8-4ca8-90b6-d311d280fa59" providerId="ADAL" clId="{DB747B82-C057-47A1-9AD2-0AC99BFE5D2B}" dt="2019-06-13T16:07:14.756" v="7246" actId="1076"/>
          <ac:spMkLst>
            <pc:docMk/>
            <pc:sldMk cId="1707530805" sldId="532"/>
            <ac:spMk id="11" creationId="{B8B5E211-97A6-40CF-B2AE-B959622D8B5A}"/>
          </ac:spMkLst>
        </pc:spChg>
        <pc:spChg chg="mod">
          <ac:chgData name="Jilly Cole" userId="05defb76-0ac8-4ca8-90b6-d311d280fa59" providerId="ADAL" clId="{DB747B82-C057-47A1-9AD2-0AC99BFE5D2B}" dt="2019-06-12T14:21:01.830" v="5001" actId="207"/>
          <ac:spMkLst>
            <pc:docMk/>
            <pc:sldMk cId="1707530805" sldId="532"/>
            <ac:spMk id="12" creationId="{3640432F-FC5E-4438-81B7-E6DB29455666}"/>
          </ac:spMkLst>
        </pc:spChg>
        <pc:spChg chg="add mod">
          <ac:chgData name="Jilly Cole" userId="05defb76-0ac8-4ca8-90b6-d311d280fa59" providerId="ADAL" clId="{DB747B82-C057-47A1-9AD2-0AC99BFE5D2B}" dt="2019-06-14T10:26:06.784" v="7414" actId="1036"/>
          <ac:spMkLst>
            <pc:docMk/>
            <pc:sldMk cId="1707530805" sldId="532"/>
            <ac:spMk id="14" creationId="{0430457D-390C-4DF3-9E25-23F405997320}"/>
          </ac:spMkLst>
        </pc:spChg>
        <pc:picChg chg="add mod">
          <ac:chgData name="Jilly Cole" userId="05defb76-0ac8-4ca8-90b6-d311d280fa59" providerId="ADAL" clId="{DB747B82-C057-47A1-9AD2-0AC99BFE5D2B}" dt="2019-06-13T16:06:25.549" v="7208" actId="1076"/>
          <ac:picMkLst>
            <pc:docMk/>
            <pc:sldMk cId="1707530805" sldId="532"/>
            <ac:picMk id="2" creationId="{F83DED3D-005D-4FAE-983D-F267DFF7615A}"/>
          </ac:picMkLst>
        </pc:picChg>
        <pc:picChg chg="add del mod">
          <ac:chgData name="Jilly Cole" userId="05defb76-0ac8-4ca8-90b6-d311d280fa59" providerId="ADAL" clId="{DB747B82-C057-47A1-9AD2-0AC99BFE5D2B}" dt="2019-06-13T16:06:05.110" v="7200" actId="478"/>
          <ac:picMkLst>
            <pc:docMk/>
            <pc:sldMk cId="1707530805" sldId="532"/>
            <ac:picMk id="6" creationId="{7E28A694-8650-491F-B1A1-831B977539CE}"/>
          </ac:picMkLst>
        </pc:picChg>
        <pc:picChg chg="del mod">
          <ac:chgData name="Jilly Cole" userId="05defb76-0ac8-4ca8-90b6-d311d280fa59" providerId="ADAL" clId="{DB747B82-C057-47A1-9AD2-0AC99BFE5D2B}" dt="2019-06-12T09:52:31.253" v="2557" actId="478"/>
          <ac:picMkLst>
            <pc:docMk/>
            <pc:sldMk cId="1707530805" sldId="532"/>
            <ac:picMk id="7" creationId="{3ECE755F-D4B6-4F45-AD75-9BF078EEF28D}"/>
          </ac:picMkLst>
        </pc:picChg>
        <pc:picChg chg="add mod">
          <ac:chgData name="Jilly Cole" userId="05defb76-0ac8-4ca8-90b6-d311d280fa59" providerId="ADAL" clId="{DB747B82-C057-47A1-9AD2-0AC99BFE5D2B}" dt="2019-06-12T14:34:23.085" v="5650" actId="1582"/>
          <ac:picMkLst>
            <pc:docMk/>
            <pc:sldMk cId="1707530805" sldId="532"/>
            <ac:picMk id="8" creationId="{56B0B9CC-66BE-4785-A12D-F7A6AD1F4771}"/>
          </ac:picMkLst>
        </pc:picChg>
        <pc:picChg chg="add mod">
          <ac:chgData name="Jilly Cole" userId="05defb76-0ac8-4ca8-90b6-d311d280fa59" providerId="ADAL" clId="{DB747B82-C057-47A1-9AD2-0AC99BFE5D2B}" dt="2019-06-12T14:34:23.085" v="5650" actId="1582"/>
          <ac:picMkLst>
            <pc:docMk/>
            <pc:sldMk cId="1707530805" sldId="532"/>
            <ac:picMk id="1026" creationId="{722C5E92-2C44-4B6D-9D34-E7B0DABFC876}"/>
          </ac:picMkLst>
        </pc:picChg>
        <pc:cxnChg chg="mod">
          <ac:chgData name="Jilly Cole" userId="05defb76-0ac8-4ca8-90b6-d311d280fa59" providerId="ADAL" clId="{DB747B82-C057-47A1-9AD2-0AC99BFE5D2B}" dt="2019-06-12T14:21:05.489" v="5002" actId="208"/>
          <ac:cxnSpMkLst>
            <pc:docMk/>
            <pc:sldMk cId="1707530805" sldId="532"/>
            <ac:cxnSpMk id="13" creationId="{34511934-8832-4217-A1CB-D24B42BA08F7}"/>
          </ac:cxnSpMkLst>
        </pc:cxnChg>
      </pc:sldChg>
      <pc:sldChg chg="addSp delSp modSp ord modTransition setBg modNotesTx">
        <pc:chgData name="Jilly Cole" userId="05defb76-0ac8-4ca8-90b6-d311d280fa59" providerId="ADAL" clId="{DB747B82-C057-47A1-9AD2-0AC99BFE5D2B}" dt="2019-06-20T09:35:44.558" v="8461"/>
        <pc:sldMkLst>
          <pc:docMk/>
          <pc:sldMk cId="2766852736" sldId="533"/>
        </pc:sldMkLst>
        <pc:spChg chg="del">
          <ac:chgData name="Jilly Cole" userId="05defb76-0ac8-4ca8-90b6-d311d280fa59" providerId="ADAL" clId="{DB747B82-C057-47A1-9AD2-0AC99BFE5D2B}" dt="2019-06-12T09:42:24.570" v="2402" actId="478"/>
          <ac:spMkLst>
            <pc:docMk/>
            <pc:sldMk cId="2766852736" sldId="533"/>
            <ac:spMk id="2" creationId="{EB70D81D-2F59-49C5-9491-9A2FD9F0F708}"/>
          </ac:spMkLst>
        </pc:spChg>
        <pc:spChg chg="add mod">
          <ac:chgData name="Jilly Cole" userId="05defb76-0ac8-4ca8-90b6-d311d280fa59" providerId="ADAL" clId="{DB747B82-C057-47A1-9AD2-0AC99BFE5D2B}" dt="2019-06-18T13:29:53.021" v="7493" actId="1076"/>
          <ac:spMkLst>
            <pc:docMk/>
            <pc:sldMk cId="2766852736" sldId="533"/>
            <ac:spMk id="3" creationId="{A4E1480B-65C8-468D-936B-DE15B2ABA9BF}"/>
          </ac:spMkLst>
        </pc:spChg>
        <pc:spChg chg="add del mod">
          <ac:chgData name="Jilly Cole" userId="05defb76-0ac8-4ca8-90b6-d311d280fa59" providerId="ADAL" clId="{DB747B82-C057-47A1-9AD2-0AC99BFE5D2B}" dt="2019-06-13T16:11:47.043" v="7356" actId="164"/>
          <ac:spMkLst>
            <pc:docMk/>
            <pc:sldMk cId="2766852736" sldId="533"/>
            <ac:spMk id="4" creationId="{46727C66-F931-4FF4-BD38-F0F2C09C2E28}"/>
          </ac:spMkLst>
        </pc:spChg>
        <pc:spChg chg="add mod">
          <ac:chgData name="Jilly Cole" userId="05defb76-0ac8-4ca8-90b6-d311d280fa59" providerId="ADAL" clId="{DB747B82-C057-47A1-9AD2-0AC99BFE5D2B}" dt="2019-06-13T16:11:47.043" v="7356" actId="164"/>
          <ac:spMkLst>
            <pc:docMk/>
            <pc:sldMk cId="2766852736" sldId="533"/>
            <ac:spMk id="6" creationId="{8245F3CB-3D2E-4DD7-88C0-E9C29226CD7A}"/>
          </ac:spMkLst>
        </pc:spChg>
        <pc:spChg chg="add del mod">
          <ac:chgData name="Jilly Cole" userId="05defb76-0ac8-4ca8-90b6-d311d280fa59" providerId="ADAL" clId="{DB747B82-C057-47A1-9AD2-0AC99BFE5D2B}" dt="2019-06-13T16:11:47.043" v="7356" actId="164"/>
          <ac:spMkLst>
            <pc:docMk/>
            <pc:sldMk cId="2766852736" sldId="533"/>
            <ac:spMk id="9" creationId="{B0BFD6E3-FB1D-4048-801C-7B43149CE80F}"/>
          </ac:spMkLst>
        </pc:spChg>
        <pc:spChg chg="add mod">
          <ac:chgData name="Jilly Cole" userId="05defb76-0ac8-4ca8-90b6-d311d280fa59" providerId="ADAL" clId="{DB747B82-C057-47A1-9AD2-0AC99BFE5D2B}" dt="2019-06-13T16:11:47.043" v="7356" actId="164"/>
          <ac:spMkLst>
            <pc:docMk/>
            <pc:sldMk cId="2766852736" sldId="533"/>
            <ac:spMk id="10" creationId="{F5410287-CB29-4FAF-B4CF-6BB7A7D2C0BC}"/>
          </ac:spMkLst>
        </pc:spChg>
        <pc:spChg chg="add">
          <ac:chgData name="Jilly Cole" userId="05defb76-0ac8-4ca8-90b6-d311d280fa59" providerId="ADAL" clId="{DB747B82-C057-47A1-9AD2-0AC99BFE5D2B}" dt="2019-06-14T10:26:09.475" v="7415"/>
          <ac:spMkLst>
            <pc:docMk/>
            <pc:sldMk cId="2766852736" sldId="533"/>
            <ac:spMk id="11" creationId="{1E36FDB8-DD56-4447-B633-20BA1A7B172C}"/>
          </ac:spMkLst>
        </pc:spChg>
        <pc:spChg chg="mod">
          <ac:chgData name="Jilly Cole" userId="05defb76-0ac8-4ca8-90b6-d311d280fa59" providerId="ADAL" clId="{DB747B82-C057-47A1-9AD2-0AC99BFE5D2B}" dt="2019-06-12T14:21:13.830" v="5003" actId="207"/>
          <ac:spMkLst>
            <pc:docMk/>
            <pc:sldMk cId="2766852736" sldId="533"/>
            <ac:spMk id="12" creationId="{3640432F-FC5E-4438-81B7-E6DB29455666}"/>
          </ac:spMkLst>
        </pc:spChg>
        <pc:grpChg chg="add mod">
          <ac:chgData name="Jilly Cole" userId="05defb76-0ac8-4ca8-90b6-d311d280fa59" providerId="ADAL" clId="{DB747B82-C057-47A1-9AD2-0AC99BFE5D2B}" dt="2019-06-18T13:29:57.142" v="7494" actId="1076"/>
          <ac:grpSpMkLst>
            <pc:docMk/>
            <pc:sldMk cId="2766852736" sldId="533"/>
            <ac:grpSpMk id="7" creationId="{2620DB93-7ECB-44E5-A9CB-FDF776DB443E}"/>
          </ac:grpSpMkLst>
        </pc:grpChg>
        <pc:picChg chg="add del mod">
          <ac:chgData name="Jilly Cole" userId="05defb76-0ac8-4ca8-90b6-d311d280fa59" providerId="ADAL" clId="{DB747B82-C057-47A1-9AD2-0AC99BFE5D2B}" dt="2019-06-13T16:11:47.043" v="7356" actId="164"/>
          <ac:picMkLst>
            <pc:docMk/>
            <pc:sldMk cId="2766852736" sldId="533"/>
            <ac:picMk id="2" creationId="{35CE7A3D-38AC-48A3-82EB-DDA63861FAD7}"/>
          </ac:picMkLst>
        </pc:picChg>
        <pc:picChg chg="add del mod">
          <ac:chgData name="Jilly Cole" userId="05defb76-0ac8-4ca8-90b6-d311d280fa59" providerId="ADAL" clId="{DB747B82-C057-47A1-9AD2-0AC99BFE5D2B}" dt="2019-06-13T16:07:23.341" v="7247" actId="478"/>
          <ac:picMkLst>
            <pc:docMk/>
            <pc:sldMk cId="2766852736" sldId="533"/>
            <ac:picMk id="5" creationId="{6B26AA76-3CD1-4285-8967-8CB9F20CABE9}"/>
          </ac:picMkLst>
        </pc:picChg>
        <pc:cxnChg chg="mod">
          <ac:chgData name="Jilly Cole" userId="05defb76-0ac8-4ca8-90b6-d311d280fa59" providerId="ADAL" clId="{DB747B82-C057-47A1-9AD2-0AC99BFE5D2B}" dt="2019-06-12T14:21:17.198" v="5004" actId="208"/>
          <ac:cxnSpMkLst>
            <pc:docMk/>
            <pc:sldMk cId="2766852736" sldId="533"/>
            <ac:cxnSpMk id="13" creationId="{34511934-8832-4217-A1CB-D24B42BA08F7}"/>
          </ac:cxnSpMkLst>
        </pc:cxnChg>
      </pc:sldChg>
      <pc:sldChg chg="addSp delSp modSp modTransition modNotesTx">
        <pc:chgData name="Jilly Cole" userId="05defb76-0ac8-4ca8-90b6-d311d280fa59" providerId="ADAL" clId="{DB747B82-C057-47A1-9AD2-0AC99BFE5D2B}" dt="2019-06-20T09:35:26.298" v="8456"/>
        <pc:sldMkLst>
          <pc:docMk/>
          <pc:sldMk cId="234448501" sldId="535"/>
        </pc:sldMkLst>
        <pc:spChg chg="mod">
          <ac:chgData name="Jilly Cole" userId="05defb76-0ac8-4ca8-90b6-d311d280fa59" providerId="ADAL" clId="{DB747B82-C057-47A1-9AD2-0AC99BFE5D2B}" dt="2019-06-19T08:54:51.690" v="7837" actId="20577"/>
          <ac:spMkLst>
            <pc:docMk/>
            <pc:sldMk cId="234448501" sldId="535"/>
            <ac:spMk id="9" creationId="{714A3E09-C114-4968-AA58-B7E78022E026}"/>
          </ac:spMkLst>
        </pc:spChg>
        <pc:picChg chg="add">
          <ac:chgData name="Jilly Cole" userId="05defb76-0ac8-4ca8-90b6-d311d280fa59" providerId="ADAL" clId="{DB747B82-C057-47A1-9AD2-0AC99BFE5D2B}" dt="2019-06-14T10:21:45.728" v="7362"/>
          <ac:picMkLst>
            <pc:docMk/>
            <pc:sldMk cId="234448501" sldId="535"/>
            <ac:picMk id="8" creationId="{BA98F700-8825-44E6-9BE9-7FEB0D8773CA}"/>
          </ac:picMkLst>
        </pc:picChg>
        <pc:picChg chg="del">
          <ac:chgData name="Jilly Cole" userId="05defb76-0ac8-4ca8-90b6-d311d280fa59" providerId="ADAL" clId="{DB747B82-C057-47A1-9AD2-0AC99BFE5D2B}" dt="2019-06-14T10:21:45.514" v="7361" actId="478"/>
          <ac:picMkLst>
            <pc:docMk/>
            <pc:sldMk cId="234448501" sldId="535"/>
            <ac:picMk id="13" creationId="{C1ACE27A-C9D4-4FF6-A4A9-B11C645A65A4}"/>
          </ac:picMkLst>
        </pc:picChg>
      </pc:sldChg>
      <pc:sldChg chg="addSp delSp modSp ord modTransition modNotesTx">
        <pc:chgData name="Jilly Cole" userId="05defb76-0ac8-4ca8-90b6-d311d280fa59" providerId="ADAL" clId="{DB747B82-C057-47A1-9AD2-0AC99BFE5D2B}" dt="2019-06-20T09:35:34.177" v="8458"/>
        <pc:sldMkLst>
          <pc:docMk/>
          <pc:sldMk cId="72268226" sldId="544"/>
        </pc:sldMkLst>
        <pc:spChg chg="mod">
          <ac:chgData name="Jilly Cole" userId="05defb76-0ac8-4ca8-90b6-d311d280fa59" providerId="ADAL" clId="{DB747B82-C057-47A1-9AD2-0AC99BFE5D2B}" dt="2019-06-19T09:00:14.399" v="7841" actId="20577"/>
          <ac:spMkLst>
            <pc:docMk/>
            <pc:sldMk cId="72268226" sldId="544"/>
            <ac:spMk id="9" creationId="{714A3E09-C114-4968-AA58-B7E78022E026}"/>
          </ac:spMkLst>
        </pc:spChg>
        <pc:picChg chg="add">
          <ac:chgData name="Jilly Cole" userId="05defb76-0ac8-4ca8-90b6-d311d280fa59" providerId="ADAL" clId="{DB747B82-C057-47A1-9AD2-0AC99BFE5D2B}" dt="2019-06-14T10:21:49.406" v="7364"/>
          <ac:picMkLst>
            <pc:docMk/>
            <pc:sldMk cId="72268226" sldId="544"/>
            <ac:picMk id="8" creationId="{C3F3CEC1-E05C-4215-8D3A-2A048C649649}"/>
          </ac:picMkLst>
        </pc:picChg>
        <pc:picChg chg="del">
          <ac:chgData name="Jilly Cole" userId="05defb76-0ac8-4ca8-90b6-d311d280fa59" providerId="ADAL" clId="{DB747B82-C057-47A1-9AD2-0AC99BFE5D2B}" dt="2019-06-14T10:21:49.142" v="7363" actId="478"/>
          <ac:picMkLst>
            <pc:docMk/>
            <pc:sldMk cId="72268226" sldId="544"/>
            <ac:picMk id="13" creationId="{C1ACE27A-C9D4-4FF6-A4A9-B11C645A65A4}"/>
          </ac:picMkLst>
        </pc:picChg>
      </pc:sldChg>
      <pc:sldChg chg="addSp delSp modSp modTransition modNotesTx">
        <pc:chgData name="Jilly Cole" userId="05defb76-0ac8-4ca8-90b6-d311d280fa59" providerId="ADAL" clId="{DB747B82-C057-47A1-9AD2-0AC99BFE5D2B}" dt="2019-06-20T09:35:46.178" v="8462"/>
        <pc:sldMkLst>
          <pc:docMk/>
          <pc:sldMk cId="1586689192" sldId="549"/>
        </pc:sldMkLst>
        <pc:spChg chg="mod">
          <ac:chgData name="Jilly Cole" userId="05defb76-0ac8-4ca8-90b6-d311d280fa59" providerId="ADAL" clId="{DB747B82-C057-47A1-9AD2-0AC99BFE5D2B}" dt="2019-06-20T09:26:51.395" v="8439" actId="20577"/>
          <ac:spMkLst>
            <pc:docMk/>
            <pc:sldMk cId="1586689192" sldId="549"/>
            <ac:spMk id="9" creationId="{714A3E09-C114-4968-AA58-B7E78022E026}"/>
          </ac:spMkLst>
        </pc:spChg>
        <pc:picChg chg="add">
          <ac:chgData name="Jilly Cole" userId="05defb76-0ac8-4ca8-90b6-d311d280fa59" providerId="ADAL" clId="{DB747B82-C057-47A1-9AD2-0AC99BFE5D2B}" dt="2019-06-14T10:21:55.819" v="7366"/>
          <ac:picMkLst>
            <pc:docMk/>
            <pc:sldMk cId="1586689192" sldId="549"/>
            <ac:picMk id="8" creationId="{55A61200-F32A-4802-A478-14D56D13EAF8}"/>
          </ac:picMkLst>
        </pc:picChg>
        <pc:picChg chg="del">
          <ac:chgData name="Jilly Cole" userId="05defb76-0ac8-4ca8-90b6-d311d280fa59" providerId="ADAL" clId="{DB747B82-C057-47A1-9AD2-0AC99BFE5D2B}" dt="2019-06-14T10:21:55.529" v="7365" actId="478"/>
          <ac:picMkLst>
            <pc:docMk/>
            <pc:sldMk cId="1586689192" sldId="549"/>
            <ac:picMk id="13" creationId="{C1ACE27A-C9D4-4FF6-A4A9-B11C645A65A4}"/>
          </ac:picMkLst>
        </pc:picChg>
      </pc:sldChg>
      <pc:sldChg chg="addSp delSp modSp modTransition">
        <pc:chgData name="Jilly Cole" userId="05defb76-0ac8-4ca8-90b6-d311d280fa59" providerId="ADAL" clId="{DB747B82-C057-47A1-9AD2-0AC99BFE5D2B}" dt="2019-06-20T09:35:56.472" v="8464"/>
        <pc:sldMkLst>
          <pc:docMk/>
          <pc:sldMk cId="1112646137" sldId="557"/>
        </pc:sldMkLst>
        <pc:spChg chg="del mod">
          <ac:chgData name="Jilly Cole" userId="05defb76-0ac8-4ca8-90b6-d311d280fa59" providerId="ADAL" clId="{DB747B82-C057-47A1-9AD2-0AC99BFE5D2B}" dt="2019-06-18T13:40:33.597" v="7567" actId="478"/>
          <ac:spMkLst>
            <pc:docMk/>
            <pc:sldMk cId="1112646137" sldId="557"/>
            <ac:spMk id="9" creationId="{714A3E09-C114-4968-AA58-B7E78022E026}"/>
          </ac:spMkLst>
        </pc:spChg>
        <pc:spChg chg="add mod">
          <ac:chgData name="Jilly Cole" userId="05defb76-0ac8-4ca8-90b6-d311d280fa59" providerId="ADAL" clId="{DB747B82-C057-47A1-9AD2-0AC99BFE5D2B}" dt="2019-06-20T09:31:36.422" v="8451" actId="114"/>
          <ac:spMkLst>
            <pc:docMk/>
            <pc:sldMk cId="1112646137" sldId="557"/>
            <ac:spMk id="10" creationId="{EE58957C-8537-430A-849E-0E5668E4235B}"/>
          </ac:spMkLst>
        </pc:spChg>
        <pc:picChg chg="add">
          <ac:chgData name="Jilly Cole" userId="05defb76-0ac8-4ca8-90b6-d311d280fa59" providerId="ADAL" clId="{DB747B82-C057-47A1-9AD2-0AC99BFE5D2B}" dt="2019-06-14T10:22:05.426" v="7370"/>
          <ac:picMkLst>
            <pc:docMk/>
            <pc:sldMk cId="1112646137" sldId="557"/>
            <ac:picMk id="8" creationId="{8080B164-438E-4C1A-BE40-C7F0768B72ED}"/>
          </ac:picMkLst>
        </pc:picChg>
        <pc:picChg chg="del">
          <ac:chgData name="Jilly Cole" userId="05defb76-0ac8-4ca8-90b6-d311d280fa59" providerId="ADAL" clId="{DB747B82-C057-47A1-9AD2-0AC99BFE5D2B}" dt="2019-06-14T10:22:05.185" v="7369" actId="478"/>
          <ac:picMkLst>
            <pc:docMk/>
            <pc:sldMk cId="1112646137" sldId="557"/>
            <ac:picMk id="13" creationId="{C1ACE27A-C9D4-4FF6-A4A9-B11C645A65A4}"/>
          </ac:picMkLst>
        </pc:picChg>
      </pc:sldChg>
      <pc:sldChg chg="addSp delSp modSp add modTransition modNotesTx">
        <pc:chgData name="Jilly Cole" userId="05defb76-0ac8-4ca8-90b6-d311d280fa59" providerId="ADAL" clId="{DB747B82-C057-47A1-9AD2-0AC99BFE5D2B}" dt="2019-06-20T09:35:31.404" v="8457"/>
        <pc:sldMkLst>
          <pc:docMk/>
          <pc:sldMk cId="1037395874" sldId="558"/>
        </pc:sldMkLst>
        <pc:spChg chg="add del mod">
          <ac:chgData name="Jilly Cole" userId="05defb76-0ac8-4ca8-90b6-d311d280fa59" providerId="ADAL" clId="{DB747B82-C057-47A1-9AD2-0AC99BFE5D2B}" dt="2019-06-13T11:10:52.104" v="6009" actId="11529"/>
          <ac:spMkLst>
            <pc:docMk/>
            <pc:sldMk cId="1037395874" sldId="558"/>
            <ac:spMk id="2" creationId="{33DC4679-F811-458B-8602-87E9F6534637}"/>
          </ac:spMkLst>
        </pc:spChg>
        <pc:spChg chg="del">
          <ac:chgData name="Jilly Cole" userId="05defb76-0ac8-4ca8-90b6-d311d280fa59" providerId="ADAL" clId="{DB747B82-C057-47A1-9AD2-0AC99BFE5D2B}" dt="2019-06-12T14:26:17.746" v="5152" actId="478"/>
          <ac:spMkLst>
            <pc:docMk/>
            <pc:sldMk cId="1037395874" sldId="558"/>
            <ac:spMk id="2" creationId="{E8210FC8-564B-495B-BE8A-C62EB349CAEF}"/>
          </ac:spMkLst>
        </pc:spChg>
        <pc:spChg chg="del">
          <ac:chgData name="Jilly Cole" userId="05defb76-0ac8-4ca8-90b6-d311d280fa59" providerId="ADAL" clId="{DB747B82-C057-47A1-9AD2-0AC99BFE5D2B}" dt="2019-06-12T14:26:16.532" v="5151" actId="478"/>
          <ac:spMkLst>
            <pc:docMk/>
            <pc:sldMk cId="1037395874" sldId="558"/>
            <ac:spMk id="3" creationId="{539D130E-2348-4684-A08E-AC16C6A30A10}"/>
          </ac:spMkLst>
        </pc:spChg>
        <pc:spChg chg="add del mod">
          <ac:chgData name="Jilly Cole" userId="05defb76-0ac8-4ca8-90b6-d311d280fa59" providerId="ADAL" clId="{DB747B82-C057-47A1-9AD2-0AC99BFE5D2B}" dt="2019-06-13T14:29:07.464" v="6547"/>
          <ac:spMkLst>
            <pc:docMk/>
            <pc:sldMk cId="1037395874" sldId="558"/>
            <ac:spMk id="3" creationId="{620F748C-73D6-4F58-9D19-8972A1B7DC27}"/>
          </ac:spMkLst>
        </pc:spChg>
        <pc:spChg chg="add del mod">
          <ac:chgData name="Jilly Cole" userId="05defb76-0ac8-4ca8-90b6-d311d280fa59" providerId="ADAL" clId="{DB747B82-C057-47A1-9AD2-0AC99BFE5D2B}" dt="2019-06-13T11:15:45.517" v="6022" actId="478"/>
          <ac:spMkLst>
            <pc:docMk/>
            <pc:sldMk cId="1037395874" sldId="558"/>
            <ac:spMk id="5" creationId="{53B40208-5A77-4A2F-963A-104F624B87BF}"/>
          </ac:spMkLst>
        </pc:spChg>
        <pc:spChg chg="add">
          <ac:chgData name="Jilly Cole" userId="05defb76-0ac8-4ca8-90b6-d311d280fa59" providerId="ADAL" clId="{DB747B82-C057-47A1-9AD2-0AC99BFE5D2B}" dt="2019-06-14T10:25:54.687" v="7411"/>
          <ac:spMkLst>
            <pc:docMk/>
            <pc:sldMk cId="1037395874" sldId="558"/>
            <ac:spMk id="5" creationId="{6DAFB6A5-A792-4EE5-B6B2-299BEB286BC4}"/>
          </ac:spMkLst>
        </pc:spChg>
        <pc:spChg chg="add del mod">
          <ac:chgData name="Jilly Cole" userId="05defb76-0ac8-4ca8-90b6-d311d280fa59" providerId="ADAL" clId="{DB747B82-C057-47A1-9AD2-0AC99BFE5D2B}" dt="2019-06-13T11:15:49.921" v="6027" actId="478"/>
          <ac:spMkLst>
            <pc:docMk/>
            <pc:sldMk cId="1037395874" sldId="558"/>
            <ac:spMk id="9" creationId="{6D13B972-1E26-40DA-ABC0-1065A3B29837}"/>
          </ac:spMkLst>
        </pc:spChg>
        <pc:spChg chg="add del mod">
          <ac:chgData name="Jilly Cole" userId="05defb76-0ac8-4ca8-90b6-d311d280fa59" providerId="ADAL" clId="{DB747B82-C057-47A1-9AD2-0AC99BFE5D2B}" dt="2019-06-13T10:35:39.081" v="5999" actId="478"/>
          <ac:spMkLst>
            <pc:docMk/>
            <pc:sldMk cId="1037395874" sldId="558"/>
            <ac:spMk id="10" creationId="{4E09CC57-8037-4283-A3D2-21CEB948C822}"/>
          </ac:spMkLst>
        </pc:spChg>
        <pc:spChg chg="add del mod ord">
          <ac:chgData name="Jilly Cole" userId="05defb76-0ac8-4ca8-90b6-d311d280fa59" providerId="ADAL" clId="{DB747B82-C057-47A1-9AD2-0AC99BFE5D2B}" dt="2019-06-13T11:15:46.455" v="6024" actId="478"/>
          <ac:spMkLst>
            <pc:docMk/>
            <pc:sldMk cId="1037395874" sldId="558"/>
            <ac:spMk id="12" creationId="{8E014BE2-EE38-442B-9722-1EEB50FDFB27}"/>
          </ac:spMkLst>
        </pc:spChg>
        <pc:spChg chg="add del mod ord">
          <ac:chgData name="Jilly Cole" userId="05defb76-0ac8-4ca8-90b6-d311d280fa59" providerId="ADAL" clId="{DB747B82-C057-47A1-9AD2-0AC99BFE5D2B}" dt="2019-06-13T11:15:45.925" v="6023" actId="478"/>
          <ac:spMkLst>
            <pc:docMk/>
            <pc:sldMk cId="1037395874" sldId="558"/>
            <ac:spMk id="13" creationId="{815A11AE-0610-41CB-AE82-681E9102A493}"/>
          </ac:spMkLst>
        </pc:spChg>
        <pc:spChg chg="add del">
          <ac:chgData name="Jilly Cole" userId="05defb76-0ac8-4ca8-90b6-d311d280fa59" providerId="ADAL" clId="{DB747B82-C057-47A1-9AD2-0AC99BFE5D2B}" dt="2019-06-13T11:16:46.167" v="6029"/>
          <ac:spMkLst>
            <pc:docMk/>
            <pc:sldMk cId="1037395874" sldId="558"/>
            <ac:spMk id="14" creationId="{3212B812-3FCD-46BA-A02F-36B77924041B}"/>
          </ac:spMkLst>
        </pc:spChg>
        <pc:spChg chg="add del mod ord">
          <ac:chgData name="Jilly Cole" userId="05defb76-0ac8-4ca8-90b6-d311d280fa59" providerId="ADAL" clId="{DB747B82-C057-47A1-9AD2-0AC99BFE5D2B}" dt="2019-06-12T15:06:51.279" v="5980"/>
          <ac:spMkLst>
            <pc:docMk/>
            <pc:sldMk cId="1037395874" sldId="558"/>
            <ac:spMk id="14" creationId="{5357491B-B806-4E04-B3B8-72D7BB5CDDCB}"/>
          </ac:spMkLst>
        </pc:spChg>
        <pc:spChg chg="add mod">
          <ac:chgData name="Jilly Cole" userId="05defb76-0ac8-4ca8-90b6-d311d280fa59" providerId="ADAL" clId="{DB747B82-C057-47A1-9AD2-0AC99BFE5D2B}" dt="2019-06-13T14:28:40.607" v="6543" actId="20577"/>
          <ac:spMkLst>
            <pc:docMk/>
            <pc:sldMk cId="1037395874" sldId="558"/>
            <ac:spMk id="16" creationId="{D4A7709D-031D-4759-8C2F-870FF25254C2}"/>
          </ac:spMkLst>
        </pc:spChg>
        <pc:graphicFrameChg chg="add del mod modGraphic">
          <ac:chgData name="Jilly Cole" userId="05defb76-0ac8-4ca8-90b6-d311d280fa59" providerId="ADAL" clId="{DB747B82-C057-47A1-9AD2-0AC99BFE5D2B}" dt="2019-06-20T09:22:50.803" v="8435" actId="20577"/>
          <ac:graphicFrameMkLst>
            <pc:docMk/>
            <pc:sldMk cId="1037395874" sldId="558"/>
            <ac:graphicFrameMk id="15" creationId="{FFD22299-CDBB-4F39-8FE3-9002CFB1F10D}"/>
          </ac:graphicFrameMkLst>
        </pc:graphicFrameChg>
        <pc:picChg chg="add del mod">
          <ac:chgData name="Jilly Cole" userId="05defb76-0ac8-4ca8-90b6-d311d280fa59" providerId="ADAL" clId="{DB747B82-C057-47A1-9AD2-0AC99BFE5D2B}" dt="2019-06-13T11:15:43.761" v="6021" actId="478"/>
          <ac:picMkLst>
            <pc:docMk/>
            <pc:sldMk cId="1037395874" sldId="558"/>
            <ac:picMk id="4" creationId="{E8790EC3-C67B-4E35-997A-A934F21FE6AA}"/>
          </ac:picMkLst>
        </pc:picChg>
        <pc:picChg chg="add del mod">
          <ac:chgData name="Jilly Cole" userId="05defb76-0ac8-4ca8-90b6-d311d280fa59" providerId="ADAL" clId="{DB747B82-C057-47A1-9AD2-0AC99BFE5D2B}" dt="2019-06-13T10:35:38.288" v="5998" actId="478"/>
          <ac:picMkLst>
            <pc:docMk/>
            <pc:sldMk cId="1037395874" sldId="558"/>
            <ac:picMk id="11" creationId="{D6BA250B-FE55-4F84-9B81-534C8C9CF41E}"/>
          </ac:picMkLst>
        </pc:picChg>
        <pc:picChg chg="add del">
          <ac:chgData name="Jilly Cole" userId="05defb76-0ac8-4ca8-90b6-d311d280fa59" providerId="ADAL" clId="{DB747B82-C057-47A1-9AD2-0AC99BFE5D2B}" dt="2019-06-12T15:06:15.784" v="5972"/>
          <ac:picMkLst>
            <pc:docMk/>
            <pc:sldMk cId="1037395874" sldId="558"/>
            <ac:picMk id="13" creationId="{0A04DE44-9D7C-49CE-BEC8-AD81BEF87C49}"/>
          </ac:picMkLst>
        </pc:picChg>
        <pc:picChg chg="add del mod">
          <ac:chgData name="Jilly Cole" userId="05defb76-0ac8-4ca8-90b6-d311d280fa59" providerId="ADAL" clId="{DB747B82-C057-47A1-9AD2-0AC99BFE5D2B}" dt="2019-06-13T11:15:48.435" v="6026" actId="478"/>
          <ac:picMkLst>
            <pc:docMk/>
            <pc:sldMk cId="1037395874" sldId="558"/>
            <ac:picMk id="1026" creationId="{3D02C82E-C880-4BCA-A78D-11BFAD8294A9}"/>
          </ac:picMkLst>
        </pc:picChg>
        <pc:cxnChg chg="add del mod">
          <ac:chgData name="Jilly Cole" userId="05defb76-0ac8-4ca8-90b6-d311d280fa59" providerId="ADAL" clId="{DB747B82-C057-47A1-9AD2-0AC99BFE5D2B}" dt="2019-06-13T11:15:47.854" v="6025" actId="478"/>
          <ac:cxnSpMkLst>
            <pc:docMk/>
            <pc:sldMk cId="1037395874" sldId="558"/>
            <ac:cxnSpMk id="7" creationId="{AB0EB239-C68B-4198-B2BF-22DAACF9761E}"/>
          </ac:cxnSpMkLst>
        </pc:cxnChg>
        <pc:cxnChg chg="add">
          <ac:chgData name="Jilly Cole" userId="05defb76-0ac8-4ca8-90b6-d311d280fa59" providerId="ADAL" clId="{DB747B82-C057-47A1-9AD2-0AC99BFE5D2B}" dt="2019-06-13T14:28:33.684" v="6511"/>
          <ac:cxnSpMkLst>
            <pc:docMk/>
            <pc:sldMk cId="1037395874" sldId="558"/>
            <ac:cxnSpMk id="17" creationId="{94D95D5F-1C7A-4E7B-8436-3CD15B4B6220}"/>
          </ac:cxnSpMkLst>
        </pc:cxnChg>
      </pc:sldChg>
    </pc:docChg>
  </pc:docChgLst>
  <pc:docChgLst>
    <pc:chgData name="Sabourin, Matthew (GCA)" userId="S::matthew.sabourin@cirrus.beis.gov.uk::ce45615a-18b6-4470-934d-3f6711701199" providerId="AD" clId="Web-{A624C1FC-02B1-6278-469F-201B181ACFD8}"/>
    <pc:docChg chg="addSld modSld">
      <pc:chgData name="Sabourin, Matthew (GCA)" userId="S::matthew.sabourin@cirrus.beis.gov.uk::ce45615a-18b6-4470-934d-3f6711701199" providerId="AD" clId="Web-{A624C1FC-02B1-6278-469F-201B181ACFD8}" dt="2019-06-11T15:37:22.152" v="48" actId="20577"/>
      <pc:docMkLst>
        <pc:docMk/>
      </pc:docMkLst>
    </pc:docChg>
  </pc:docChgLst>
  <pc:docChgLst>
    <pc:chgData name="Sabourin, Matthew (GCA)" userId="ce45615a-18b6-4470-934d-3f6711701199" providerId="ADAL" clId="{C8DEE958-B067-4707-AFB8-C3FEAC0D7899}"/>
    <pc:docChg chg="undo delSld modSld">
      <pc:chgData name="Sabourin, Matthew (GCA)" userId="ce45615a-18b6-4470-934d-3f6711701199" providerId="ADAL" clId="{C8DEE958-B067-4707-AFB8-C3FEAC0D7899}" dt="2019-06-19T16:42:16.490" v="139" actId="2696"/>
      <pc:docMkLst>
        <pc:docMk/>
      </pc:docMkLst>
      <pc:sldChg chg="modSp">
        <pc:chgData name="Sabourin, Matthew (GCA)" userId="ce45615a-18b6-4470-934d-3f6711701199" providerId="ADAL" clId="{C8DEE958-B067-4707-AFB8-C3FEAC0D7899}" dt="2019-06-13T14:01:38.155" v="46" actId="20577"/>
        <pc:sldMkLst>
          <pc:docMk/>
          <pc:sldMk cId="459043078" sldId="465"/>
        </pc:sldMkLst>
        <pc:spChg chg="mod">
          <ac:chgData name="Sabourin, Matthew (GCA)" userId="ce45615a-18b6-4470-934d-3f6711701199" providerId="ADAL" clId="{C8DEE958-B067-4707-AFB8-C3FEAC0D7899}" dt="2019-06-13T14:01:38.155" v="46" actId="20577"/>
          <ac:spMkLst>
            <pc:docMk/>
            <pc:sldMk cId="459043078" sldId="465"/>
            <ac:spMk id="9" creationId="{714A3E09-C114-4968-AA58-B7E78022E026}"/>
          </ac:spMkLst>
        </pc:spChg>
      </pc:sldChg>
      <pc:sldChg chg="modSp">
        <pc:chgData name="Sabourin, Matthew (GCA)" userId="ce45615a-18b6-4470-934d-3f6711701199" providerId="ADAL" clId="{C8DEE958-B067-4707-AFB8-C3FEAC0D7899}" dt="2019-06-19T16:39:06.591" v="138" actId="207"/>
        <pc:sldMkLst>
          <pc:docMk/>
          <pc:sldMk cId="584074822" sldId="517"/>
        </pc:sldMkLst>
        <pc:spChg chg="mod">
          <ac:chgData name="Sabourin, Matthew (GCA)" userId="ce45615a-18b6-4470-934d-3f6711701199" providerId="ADAL" clId="{C8DEE958-B067-4707-AFB8-C3FEAC0D7899}" dt="2019-06-19T16:39:06.591" v="138" actId="207"/>
          <ac:spMkLst>
            <pc:docMk/>
            <pc:sldMk cId="584074822" sldId="517"/>
            <ac:spMk id="7" creationId="{FAEBD93C-E561-42BA-9614-5F2353E200CA}"/>
          </ac:spMkLst>
        </pc:spChg>
      </pc:sldChg>
      <pc:sldChg chg="addSp delSp modSp">
        <pc:chgData name="Sabourin, Matthew (GCA)" userId="ce45615a-18b6-4470-934d-3f6711701199" providerId="ADAL" clId="{C8DEE958-B067-4707-AFB8-C3FEAC0D7899}" dt="2019-06-13T15:26:44.955" v="69" actId="20577"/>
        <pc:sldMkLst>
          <pc:docMk/>
          <pc:sldMk cId="1112646137" sldId="557"/>
        </pc:sldMkLst>
        <pc:spChg chg="add del mod">
          <ac:chgData name="Sabourin, Matthew (GCA)" userId="ce45615a-18b6-4470-934d-3f6711701199" providerId="ADAL" clId="{C8DEE958-B067-4707-AFB8-C3FEAC0D7899}" dt="2019-06-13T15:26:44.955" v="69" actId="20577"/>
          <ac:spMkLst>
            <pc:docMk/>
            <pc:sldMk cId="1112646137" sldId="557"/>
            <ac:spMk id="9" creationId="{714A3E09-C114-4968-AA58-B7E78022E026}"/>
          </ac:spMkLst>
        </pc:spChg>
      </pc:sldChg>
      <pc:sldChg chg="modSp">
        <pc:chgData name="Sabourin, Matthew (GCA)" userId="ce45615a-18b6-4470-934d-3f6711701199" providerId="ADAL" clId="{C8DEE958-B067-4707-AFB8-C3FEAC0D7899}" dt="2019-06-14T14:40:22.827" v="135" actId="20577"/>
        <pc:sldMkLst>
          <pc:docMk/>
          <pc:sldMk cId="1037395874" sldId="558"/>
        </pc:sldMkLst>
        <pc:graphicFrameChg chg="mod modGraphic">
          <ac:chgData name="Sabourin, Matthew (GCA)" userId="ce45615a-18b6-4470-934d-3f6711701199" providerId="ADAL" clId="{C8DEE958-B067-4707-AFB8-C3FEAC0D7899}" dt="2019-06-14T14:40:22.827" v="135" actId="20577"/>
          <ac:graphicFrameMkLst>
            <pc:docMk/>
            <pc:sldMk cId="1037395874" sldId="558"/>
            <ac:graphicFrameMk id="15" creationId="{FFD22299-CDBB-4F39-8FE3-9002CFB1F10D}"/>
          </ac:graphicFrameMkLst>
        </pc:graphicFrameChg>
      </pc:sldChg>
    </pc:docChg>
  </pc:docChgLst>
  <pc:docChgLst>
    <pc:chgData name="Sabourin, Matthew (GCA)" userId="S::matthew.sabourin@cirrus.beis.gov.uk::ce45615a-18b6-4470-934d-3f6711701199" providerId="AD" clId="Web-{1BD244BE-99CD-D24F-B96D-E2F729425D6D}"/>
    <pc:docChg chg="addSld delSld modSld">
      <pc:chgData name="Sabourin, Matthew (GCA)" userId="S::matthew.sabourin@cirrus.beis.gov.uk::ce45615a-18b6-4470-934d-3f6711701199" providerId="AD" clId="Web-{1BD244BE-99CD-D24F-B96D-E2F729425D6D}" dt="2019-06-11T15:40:34.357" v="120" actId="20577"/>
      <pc:docMkLst>
        <pc:docMk/>
      </pc:docMkLst>
    </pc:docChg>
  </pc:docChgLst>
  <pc:docChgLst>
    <pc:chgData name="Jilly Cole" userId="05defb76-0ac8-4ca8-90b6-d311d280fa59" providerId="ADAL" clId="{E0CA8147-D326-43E8-B8C5-ADED58B15D88}"/>
    <pc:docChg chg="undo custSel modSld">
      <pc:chgData name="Jilly Cole" userId="05defb76-0ac8-4ca8-90b6-d311d280fa59" providerId="ADAL" clId="{E0CA8147-D326-43E8-B8C5-ADED58B15D88}" dt="2019-06-06T11:06:51.470" v="18"/>
      <pc:docMkLst>
        <pc:docMk/>
      </pc:docMkLst>
      <pc:sldChg chg="modNotes">
        <pc:chgData name="Jilly Cole" userId="05defb76-0ac8-4ca8-90b6-d311d280fa59" providerId="ADAL" clId="{E0CA8147-D326-43E8-B8C5-ADED58B15D88}" dt="2019-06-06T11:06:37.634" v="9" actId="27636"/>
        <pc:sldMkLst>
          <pc:docMk/>
          <pc:sldMk cId="459043078" sldId="465"/>
        </pc:sldMkLst>
      </pc:sldChg>
      <pc:sldChg chg="addSp delSp">
        <pc:chgData name="Jilly Cole" userId="05defb76-0ac8-4ca8-90b6-d311d280fa59" providerId="ADAL" clId="{E0CA8147-D326-43E8-B8C5-ADED58B15D88}" dt="2019-06-06T11:06:51.470" v="18"/>
        <pc:sldMkLst>
          <pc:docMk/>
          <pc:sldMk cId="1830625221" sldId="518"/>
        </pc:sldMkLst>
        <pc:spChg chg="del">
          <ac:chgData name="Jilly Cole" userId="05defb76-0ac8-4ca8-90b6-d311d280fa59" providerId="ADAL" clId="{E0CA8147-D326-43E8-B8C5-ADED58B15D88}" dt="2019-06-06T11:06:43.899" v="13" actId="478"/>
          <ac:spMkLst>
            <pc:docMk/>
            <pc:sldMk cId="1830625221" sldId="518"/>
            <ac:spMk id="7" creationId="{493219B4-4E83-4DC6-B4E6-ADC8099327BB}"/>
          </ac:spMkLst>
        </pc:spChg>
        <pc:spChg chg="add">
          <ac:chgData name="Jilly Cole" userId="05defb76-0ac8-4ca8-90b6-d311d280fa59" providerId="ADAL" clId="{E0CA8147-D326-43E8-B8C5-ADED58B15D88}" dt="2019-06-06T11:06:51.470" v="18"/>
          <ac:spMkLst>
            <pc:docMk/>
            <pc:sldMk cId="1830625221" sldId="518"/>
            <ac:spMk id="11" creationId="{CA895306-A82B-4899-9F4A-952A10F4E7A2}"/>
          </ac:spMkLst>
        </pc:spChg>
        <pc:picChg chg="add del">
          <ac:chgData name="Jilly Cole" userId="05defb76-0ac8-4ca8-90b6-d311d280fa59" providerId="ADAL" clId="{E0CA8147-D326-43E8-B8C5-ADED58B15D88}" dt="2019-06-06T11:06:46.629" v="17"/>
          <ac:picMkLst>
            <pc:docMk/>
            <pc:sldMk cId="1830625221" sldId="518"/>
            <ac:picMk id="6" creationId="{9D08033B-C85C-4744-993C-D6D86A58F44E}"/>
          </ac:picMkLst>
        </pc:picChg>
        <pc:picChg chg="del">
          <ac:chgData name="Jilly Cole" userId="05defb76-0ac8-4ca8-90b6-d311d280fa59" providerId="ADAL" clId="{E0CA8147-D326-43E8-B8C5-ADED58B15D88}" dt="2019-06-06T11:06:42.305" v="12"/>
          <ac:picMkLst>
            <pc:docMk/>
            <pc:sldMk cId="1830625221" sldId="518"/>
            <ac:picMk id="9" creationId="{BB58B097-5B44-420E-BB8D-AC7DC72E3A52}"/>
          </ac:picMkLst>
        </pc:picChg>
        <pc:picChg chg="add del">
          <ac:chgData name="Jilly Cole" userId="05defb76-0ac8-4ca8-90b6-d311d280fa59" providerId="ADAL" clId="{E0CA8147-D326-43E8-B8C5-ADED58B15D88}" dt="2019-06-06T11:06:46.431" v="16"/>
          <ac:picMkLst>
            <pc:docMk/>
            <pc:sldMk cId="1830625221" sldId="518"/>
            <ac:picMk id="10" creationId="{0C8E7B0A-55DC-4D4C-A573-F525AC0B4A93}"/>
          </ac:picMkLst>
        </pc:picChg>
        <pc:picChg chg="add">
          <ac:chgData name="Jilly Cole" userId="05defb76-0ac8-4ca8-90b6-d311d280fa59" providerId="ADAL" clId="{E0CA8147-D326-43E8-B8C5-ADED58B15D88}" dt="2019-06-06T11:06:51.470" v="18"/>
          <ac:picMkLst>
            <pc:docMk/>
            <pc:sldMk cId="1830625221" sldId="518"/>
            <ac:picMk id="12" creationId="{8B8C9CDF-9B95-49C4-BE44-26F90A96AF3A}"/>
          </ac:picMkLst>
        </pc:picChg>
      </pc:sldChg>
      <pc:sldChg chg="modNotes">
        <pc:chgData name="Jilly Cole" userId="05defb76-0ac8-4ca8-90b6-d311d280fa59" providerId="ADAL" clId="{E0CA8147-D326-43E8-B8C5-ADED58B15D88}" dt="2019-06-06T11:06:37.670" v="11" actId="27636"/>
        <pc:sldMkLst>
          <pc:docMk/>
          <pc:sldMk cId="1676989553" sldId="521"/>
        </pc:sldMkLst>
      </pc:sldChg>
    </pc:docChg>
  </pc:docChgLst>
  <pc:docChgLst>
    <pc:chgData name="Sabourin, Matthew (GCA)" userId="S::matthew.sabourin@cirrus.beis.gov.uk::ce45615a-18b6-4470-934d-3f6711701199" providerId="AD" clId="Web-{1BA293BB-7C91-EAD4-791F-5DAFB3E708C5}"/>
    <pc:docChg chg="modSld">
      <pc:chgData name="Sabourin, Matthew (GCA)" userId="S::matthew.sabourin@cirrus.beis.gov.uk::ce45615a-18b6-4470-934d-3f6711701199" providerId="AD" clId="Web-{1BA293BB-7C91-EAD4-791F-5DAFB3E708C5}" dt="2019-06-19T16:38:41.104" v="15" actId="20577"/>
      <pc:docMkLst>
        <pc:docMk/>
      </pc:docMkLst>
      <pc:sldChg chg="modSp">
        <pc:chgData name="Sabourin, Matthew (GCA)" userId="S::matthew.sabourin@cirrus.beis.gov.uk::ce45615a-18b6-4470-934d-3f6711701199" providerId="AD" clId="Web-{1BA293BB-7C91-EAD4-791F-5DAFB3E708C5}" dt="2019-06-19T16:38:41.104" v="14" actId="20577"/>
        <pc:sldMkLst>
          <pc:docMk/>
          <pc:sldMk cId="584074822" sldId="517"/>
        </pc:sldMkLst>
        <pc:spChg chg="mod">
          <ac:chgData name="Sabourin, Matthew (GCA)" userId="S::matthew.sabourin@cirrus.beis.gov.uk::ce45615a-18b6-4470-934d-3f6711701199" providerId="AD" clId="Web-{1BA293BB-7C91-EAD4-791F-5DAFB3E708C5}" dt="2019-06-19T16:38:41.104" v="14" actId="20577"/>
          <ac:spMkLst>
            <pc:docMk/>
            <pc:sldMk cId="584074822" sldId="517"/>
            <ac:spMk id="7" creationId="{FAEBD93C-E561-42BA-9614-5F2353E200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261FD-B0CB-4F1C-A9ED-7CCD030BD4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3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0C9C-8896-42AD-AAFF-23540986C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7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8275" y="1063625"/>
            <a:ext cx="9448800" cy="5316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D0814-5FF4-B34F-AE85-10206C2FE6F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899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E98C6-4815-4BAE-8FA0-4EF2D59EFE4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53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0C9C-8896-42AD-AAFF-23540986C2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05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E98C6-4815-4BAE-8FA0-4EF2D59EFE4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86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42988" y="968375"/>
            <a:ext cx="8628063" cy="485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2F463-BB42-47E5-801B-314F640F76E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678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8275" y="1063625"/>
            <a:ext cx="9448800" cy="5316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u="sng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sng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D0814-5FF4-B34F-AE85-10206C2FE6F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6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8275" y="1063625"/>
            <a:ext cx="9448800" cy="5316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D0814-5FF4-B34F-AE85-10206C2FE6F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05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0C9C-8896-42AD-AAFF-23540986C2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5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8275" y="1063625"/>
            <a:ext cx="9448800" cy="5316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D0814-5FF4-B34F-AE85-10206C2FE6F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55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E98C6-4815-4BAE-8FA0-4EF2D59EFE4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324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0C9C-8896-42AD-AAFF-23540986C2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6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0C9C-8896-42AD-AAFF-23540986C2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8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0C9C-8896-42AD-AAFF-23540986C2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66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8275" y="1063625"/>
            <a:ext cx="9448800" cy="5316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D0814-5FF4-B34F-AE85-10206C2FE6F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08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3AA8-4B05-4A11-9F70-D7C09F6BC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50A4D-F1A4-479C-87BD-068927357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36D2F-5A03-44B7-8057-7934E0B4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C045E-D26A-420C-AAA5-8E4C5EC4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295F1-58D2-4A20-8A02-C6DC27FA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5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96E5-8DD6-4D31-8F36-EE77BE5A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AD843-073C-41A6-80AF-D7D9488E9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7223-83EB-41A7-B547-5E031B65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07D8B-A329-4621-BED4-82144843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E740C-02C4-4A88-B5BF-0ABD125D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2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27CC4-740C-4F70-83FB-8243E291C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7D619-1473-4798-A5BC-DA6551E43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A92E-4A84-4EEA-B3B0-90B79F34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7D525-6262-42E0-A07E-D2610A79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CB442-16F6-4FE2-8313-EFEE3771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3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text Subtitle Question text RH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 lIns="9000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90501" y="1700213"/>
            <a:ext cx="8833825" cy="44656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90500" y="1376363"/>
            <a:ext cx="11811000" cy="323850"/>
          </a:xfrm>
        </p:spPr>
        <p:txBody>
          <a:bodyPr anchor="t"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500" y="1016000"/>
            <a:ext cx="11811000" cy="360363"/>
          </a:xfr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Subtitle Text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023349" y="1700214"/>
            <a:ext cx="3168651" cy="44656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200" y="6306376"/>
            <a:ext cx="939109" cy="472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610C8-4100-4700-A695-ED7D190A45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6D6F7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D6F7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967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3AA8-4B05-4A11-9F70-D7C09F6BC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50A4D-F1A4-479C-87BD-068927357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36D2F-5A03-44B7-8057-7934E0B4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C045E-D26A-420C-AAA5-8E4C5EC4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295F1-58D2-4A20-8A02-C6DC27FA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6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3AB1-0F8D-4B1C-B77F-EA9DF4DE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9DFF3-F03B-4657-A25E-936E9935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965BD-3F4E-4529-ACF2-588C3F7F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51D4-3828-4930-BEF3-926F3D04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7D7F4-1235-44C6-96F6-18EA8393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24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DCF6-A88F-49F6-95E1-CD3F3B30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68CD1-4E2F-4C44-9291-A7C29831F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C288A-B85A-46E9-AED9-3B571F01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603CD-BA30-4638-9B41-3909570C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8BD0E-AF95-42B9-B049-16D319C3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0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95A4-9AE9-47D6-BD10-0B909876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CA3EA-DAAC-4568-BD02-07A3A5B85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A2497-D53E-44E6-B75C-7EA828936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D1C84-9D62-49BC-A67C-736BA38F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22C43-FFF5-484A-98FE-938DB847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CAB73-C95F-4C0B-94FE-B7894789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8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D710-EA21-48B1-90F2-B7D22F9F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57E8D-ACB8-406F-9E73-CC84CB163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43C78-FBA6-417E-A3A4-25DE6633B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B7A12-8DC0-43F5-BCE3-B529011A3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24CC3-B920-47A1-81D6-C3749D759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36508-2DDF-4A62-891F-984E6568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AC871-1852-49D9-81D2-E78DED38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784C74-8250-405E-B445-37570B9D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49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896B-DA80-4DE7-8684-87D568D3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2E7D7-F2B2-4C38-82CB-EBD0E99A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4BC0D-BA67-4233-813C-16368FA8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FFC61-EE69-4674-A614-7F30CF6D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46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11A66-6CC2-4CCF-BE50-21BBE15E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BAF0A-6E90-40B8-831C-17EF968C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EC423-7ACD-4C32-90C1-6239C69D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3AB1-0F8D-4B1C-B77F-EA9DF4DE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9DFF3-F03B-4657-A25E-936E9935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965BD-3F4E-4529-ACF2-588C3F7F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51D4-3828-4930-BEF3-926F3D04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7D7F4-1235-44C6-96F6-18EA8393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11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E944-E4DF-428E-B311-145EC88C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E8E0-2478-4E9E-9F7B-F03B2220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65718-9600-4A3F-B7B4-75E136600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56E0E-5114-4260-AC9E-3FD8F915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9B360-586B-49E3-85EF-41EC8985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53AE3-F84E-4C21-8CEB-615C1A7A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87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790E-5BC0-4A9C-A480-899152E0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AFDFB-E1E8-43DD-8F21-55D907209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B9A99-F504-4A2A-B5A7-6D3200CE4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F4769-B9EE-49F8-8ADF-C47DF8B2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7A99-3CEE-4E38-8450-BA1B5449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E16EC-6125-42FF-BE30-C171166D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0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96E5-8DD6-4D31-8F36-EE77BE5A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AD843-073C-41A6-80AF-D7D9488E9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7223-83EB-41A7-B547-5E031B65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07D8B-A329-4621-BED4-82144843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E740C-02C4-4A88-B5BF-0ABD125D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81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27CC4-740C-4F70-83FB-8243E291C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7D619-1473-4798-A5BC-DA6551E43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A92E-4A84-4EEA-B3B0-90B79F34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7D525-6262-42E0-A07E-D2610A79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CB442-16F6-4FE2-8313-EFEE3771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76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text Subtitle Question text RH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 lIns="9000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90501" y="1700213"/>
            <a:ext cx="8833825" cy="44656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90500" y="1376363"/>
            <a:ext cx="11811000" cy="323850"/>
          </a:xfrm>
        </p:spPr>
        <p:txBody>
          <a:bodyPr anchor="t"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500" y="1016000"/>
            <a:ext cx="11811000" cy="360363"/>
          </a:xfr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Subtitle Text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023349" y="1700214"/>
            <a:ext cx="3168651" cy="44656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200" y="6306376"/>
            <a:ext cx="939109" cy="472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610C8-4100-4700-A695-ED7D190A45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6D6F7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D6F7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22474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685-4656-48AB-A235-3FAB87180984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C46-2B21-4CDC-A211-6007BEA0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810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685-4656-48AB-A235-3FAB87180984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C46-2B21-4CDC-A211-6007BEA0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685-4656-48AB-A235-3FAB87180984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C46-2B21-4CDC-A211-6007BEA0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77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685-4656-48AB-A235-3FAB87180984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C46-2B21-4CDC-A211-6007BEA0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930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685-4656-48AB-A235-3FAB87180984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C46-2B21-4CDC-A211-6007BEA0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DCF6-A88F-49F6-95E1-CD3F3B30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68CD1-4E2F-4C44-9291-A7C29831F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C288A-B85A-46E9-AED9-3B571F01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603CD-BA30-4638-9B41-3909570C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8BD0E-AF95-42B9-B049-16D319C3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96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685-4656-48AB-A235-3FAB87180984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C46-2B21-4CDC-A211-6007BEA0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544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685-4656-48AB-A235-3FAB87180984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C46-2B21-4CDC-A211-6007BEA0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99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685-4656-48AB-A235-3FAB87180984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C46-2B21-4CDC-A211-6007BEA0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439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685-4656-48AB-A235-3FAB87180984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C46-2B21-4CDC-A211-6007BEA0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73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685-4656-48AB-A235-3FAB87180984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C46-2B21-4CDC-A211-6007BEA0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75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685-4656-48AB-A235-3FAB87180984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FC46-2B21-4CDC-A211-6007BEA0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15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7166-8347-4093-82C0-F7CE7D07D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BB3D0-B0C5-4BDB-8A50-0105908F9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029AE-14B1-4353-B2AD-2EC5ECF1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A29E-4800-44AD-91FE-D7D33394DBEE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E5F71-4271-4666-AF5E-F6D4C80F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3DE85-DD2A-4D6D-82D7-3D4E0B7F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6FF9-DE2B-4D1F-A759-6F8965F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8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8B57-C5E0-49E9-ACAF-1D0CF1DB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030-0BCF-415C-933C-94177C2C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656D6-86FD-4C3A-A536-E23F3233D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A29E-4800-44AD-91FE-D7D33394DBEE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9F9EB-BBC4-4AE7-8638-453C51AF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39D79-0CDF-45E8-BD68-47D447D3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6FF9-DE2B-4D1F-A759-6F8965F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73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EB83-F636-4508-BE17-8E8BB8D4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1F99C-F544-4F39-B9BC-C2E43439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8A4F2-AF5F-4638-8E8C-34EC379E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A29E-4800-44AD-91FE-D7D33394DBEE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58AC6-92EA-41D5-AB0E-78A46F25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C8D40-222D-401C-9FF5-0D4B58C9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6FF9-DE2B-4D1F-A759-6F8965F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71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3270-F092-4454-BED4-BB877AF2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F02C9-BA0C-4A1A-B7B0-251329EBE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CF280-F16E-4463-AF13-4A6E5EE1B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8CB8B-02C7-43AC-8382-4137DF59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A29E-4800-44AD-91FE-D7D33394DBEE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C7D38-44AC-4AB0-B6BD-45DF781F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9D8AE-9058-4F64-9550-479E7DAB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6FF9-DE2B-4D1F-A759-6F8965F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8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95A4-9AE9-47D6-BD10-0B909876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CA3EA-DAAC-4568-BD02-07A3A5B85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A2497-D53E-44E6-B75C-7EA828936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D1C84-9D62-49BC-A67C-736BA38F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22C43-FFF5-484A-98FE-938DB847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CAB73-C95F-4C0B-94FE-B7894789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89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1C7C-EC31-4930-B502-F7E0154A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50EE2-7827-4EFA-AADC-1BD811FE9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95955-1900-4A2F-8035-001F74AB8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8455C-B704-42D2-887F-32A406E93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24B81-BD24-4D8D-A286-F8BE216DD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3FD5B-199D-4621-8C52-4715E1EB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A29E-4800-44AD-91FE-D7D33394DBEE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C364F-4D79-4792-8439-7879205B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C55A3-56EB-4E84-9947-0AB02C8D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6FF9-DE2B-4D1F-A759-6F8965F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83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37F9-2EA5-4031-8979-25388FC1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09E4E-D91D-4591-BC8E-A6CE1157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A29E-4800-44AD-91FE-D7D33394DBEE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87C31-5668-4E84-AB64-786421B6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7E822-0081-4E5A-8816-C73E8D09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6FF9-DE2B-4D1F-A759-6F8965F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30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CA569-6DB8-4732-BF2C-0155388D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A29E-4800-44AD-91FE-D7D33394DBEE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6340A-B15C-4D0F-A2B0-7A0A94B6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5210-AB8A-42B4-8B99-7F47C698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6FF9-DE2B-4D1F-A759-6F8965F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23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452B-1C72-45D0-9171-5B8AAB2E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F37A5-BDB0-4ED5-836A-5189768A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CDF7D-8ECD-47DB-822B-88F4F51CF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D1633-36F8-4D05-A25A-24CC76C4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A29E-4800-44AD-91FE-D7D33394DBEE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1C388-06CB-4330-A348-B7D20052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BEC73-D901-498C-815A-E6568924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6FF9-DE2B-4D1F-A759-6F8965F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54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C94E-ACE5-4C05-8F75-500DF393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24D7B-7BD7-45BB-91A0-F69AC14F3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102EA-C96F-4D54-8C5F-96B77DEF8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42D11-DE1B-4478-996C-39DDBA62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A29E-4800-44AD-91FE-D7D33394DBEE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A0CEE-4798-471E-BBCF-26D29B7E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CD306-F3B9-4F9C-9369-167550DE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6FF9-DE2B-4D1F-A759-6F8965F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315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CA3C-C9C0-4F55-8971-3B1D7C88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8D58-1FDF-4E1D-A0D7-43E4CBAEF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35001-5D88-42E5-B3F6-5E9B8F4A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A29E-4800-44AD-91FE-D7D33394DBEE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D4536-F4D4-4E85-B4F6-24764EB5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6AB2B-9CC6-4229-8AB0-C38EF6D2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6FF9-DE2B-4D1F-A759-6F8965F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84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535E5-6664-40D7-92F7-63036CA71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D9E34-8634-4F05-BC28-EA48AAE69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0AFD-7495-43C4-A366-49EE9074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A29E-4800-44AD-91FE-D7D33394DBEE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D8205-0953-481D-90E2-8F054B26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55A57-9F1A-449C-9286-BFF798C5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6FF9-DE2B-4D1F-A759-6F8965F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9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D710-EA21-48B1-90F2-B7D22F9F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57E8D-ACB8-406F-9E73-CC84CB163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43C78-FBA6-417E-A3A4-25DE6633B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B7A12-8DC0-43F5-BCE3-B529011A3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24CC3-B920-47A1-81D6-C3749D759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36508-2DDF-4A62-891F-984E6568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AC871-1852-49D9-81D2-E78DED38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784C74-8250-405E-B445-37570B9D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90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896B-DA80-4DE7-8684-87D568D3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2E7D7-F2B2-4C38-82CB-EBD0E99A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4BC0D-BA67-4233-813C-16368FA8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FFC61-EE69-4674-A614-7F30CF6D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9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11A66-6CC2-4CCF-BE50-21BBE15E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BAF0A-6E90-40B8-831C-17EF968C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EC423-7ACD-4C32-90C1-6239C69D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1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E944-E4DF-428E-B311-145EC88C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E8E0-2478-4E9E-9F7B-F03B2220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65718-9600-4A3F-B7B4-75E136600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56E0E-5114-4260-AC9E-3FD8F915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9B360-586B-49E3-85EF-41EC8985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53AE3-F84E-4C21-8CEB-615C1A7A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7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790E-5BC0-4A9C-A480-899152E0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AFDFB-E1E8-43DD-8F21-55D907209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B9A99-F504-4A2A-B5A7-6D3200CE4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F4769-B9EE-49F8-8ADF-C47DF8B2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7A99-3CEE-4E38-8450-BA1B5449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E16EC-6125-42FF-BE30-C171166D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0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572FC-C203-49CE-8823-76ACCBCD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95F41-AB3E-4079-942A-A257C212D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99057-A968-4ACF-86AA-5144FC8BC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A364C-2561-453B-B84F-3175E6A3C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37F56-5A9A-44A6-9F4B-8DAC5697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86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572FC-C203-49CE-8823-76ACCBCD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95F41-AB3E-4079-942A-A257C212D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99057-A968-4ACF-86AA-5144FC8BC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D933F-1E6E-4D89-AFEE-0DA6648D7291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A364C-2561-453B-B84F-3175E6A3C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37F56-5A9A-44A6-9F4B-8DAC5697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3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6C685-4656-48AB-A235-3FAB87180984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FC46-2B21-4CDC-A211-6007BEA06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29D9D3-91BE-43D7-AE77-CD8DDB33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3441D-F19A-4C8B-8920-2E431A7F5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18EAF-3457-499A-A635-852F3E631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A29E-4800-44AD-91FE-D7D33394DBEE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C83D8-C51E-4AAC-AAF9-79FB3950F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548E9-D72D-4216-86F1-AC0211D0E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56FF9-DE2B-4D1F-A759-6F8965F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1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447D"/>
            </a:gs>
            <a:gs pos="100000">
              <a:schemeClr val="accent1">
                <a:lumMod val="45000"/>
                <a:lumOff val="55000"/>
              </a:schemeClr>
            </a:gs>
            <a:gs pos="83000">
              <a:srgbClr val="5689BD"/>
            </a:gs>
            <a:gs pos="58000">
              <a:srgbClr val="00529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Templates\GCA Logos\DETAILED AW\Groceries CA_WHITE_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91" y="355892"/>
            <a:ext cx="2134919" cy="1092524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5AAC9-EBAF-4E92-B895-B98E671C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3D2854-1FCF-4AC3-A41E-7A86084A5747}"/>
              </a:ext>
            </a:extLst>
          </p:cNvPr>
          <p:cNvGrpSpPr/>
          <p:nvPr/>
        </p:nvGrpSpPr>
        <p:grpSpPr>
          <a:xfrm>
            <a:off x="507374" y="6071221"/>
            <a:ext cx="2435410" cy="638269"/>
            <a:chOff x="583771" y="5788208"/>
            <a:chExt cx="2435410" cy="638269"/>
          </a:xfrm>
        </p:grpSpPr>
        <p:pic>
          <p:nvPicPr>
            <p:cNvPr id="6" name="Picture 2" descr="\\op2pdrv02\users$\dodds\Desktop\twitter-bird-white-on-blue-150x150[1].jpg">
              <a:extLst>
                <a:ext uri="{FF2B5EF4-FFF2-40B4-BE49-F238E27FC236}">
                  <a16:creationId xmlns:a16="http://schemas.microsoft.com/office/drawing/2014/main" id="{676C7DB8-9B76-41F0-8C1B-ADBDEBAA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771" y="5888982"/>
              <a:ext cx="653491" cy="537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394C58-6DAA-4F6F-8BD4-87AA443DBFC6}"/>
                </a:ext>
              </a:extLst>
            </p:cNvPr>
            <p:cNvSpPr txBox="1"/>
            <p:nvPr/>
          </p:nvSpPr>
          <p:spPr>
            <a:xfrm>
              <a:off x="1292489" y="5788208"/>
              <a:ext cx="17266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@UKGCA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14A3E09-C114-4968-AA58-B7E78022E026}"/>
              </a:ext>
            </a:extLst>
          </p:cNvPr>
          <p:cNvSpPr/>
          <p:nvPr/>
        </p:nvSpPr>
        <p:spPr>
          <a:xfrm>
            <a:off x="133004" y="2428726"/>
            <a:ext cx="11925992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GB" sz="5000" b="1">
                <a:solidFill>
                  <a:schemeClr val="bg1"/>
                </a:solidFill>
                <a:cs typeface="Calibri"/>
              </a:rPr>
              <a:t>Driving effective compliance </a:t>
            </a:r>
          </a:p>
          <a:p>
            <a:pPr algn="ctr">
              <a:spcAft>
                <a:spcPts val="1200"/>
              </a:spcAft>
              <a:defRPr/>
            </a:pPr>
            <a:r>
              <a:rPr lang="en-GB" sz="5000" b="1">
                <a:solidFill>
                  <a:schemeClr val="bg1"/>
                </a:solidFill>
                <a:cs typeface="Calibri"/>
              </a:rPr>
              <a:t>risk management</a:t>
            </a:r>
            <a:endParaRPr lang="en-US" sz="5000" b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C97F3-D786-445E-B398-3C21A401B647}"/>
              </a:ext>
            </a:extLst>
          </p:cNvPr>
          <p:cNvSpPr txBox="1"/>
          <p:nvPr/>
        </p:nvSpPr>
        <p:spPr>
          <a:xfrm>
            <a:off x="400891" y="5620624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June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92EDE-F75C-4666-BFE7-C24499D439DF}"/>
              </a:ext>
            </a:extLst>
          </p:cNvPr>
          <p:cNvSpPr txBox="1"/>
          <p:nvPr/>
        </p:nvSpPr>
        <p:spPr>
          <a:xfrm>
            <a:off x="400891" y="5240563"/>
            <a:ext cx="29740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Christine Tacon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25CE8-8CD3-4B99-B3FC-838051DE01DE}"/>
              </a:ext>
            </a:extLst>
          </p:cNvPr>
          <p:cNvSpPr txBox="1"/>
          <p:nvPr/>
        </p:nvSpPr>
        <p:spPr>
          <a:xfrm>
            <a:off x="1216092" y="6360950"/>
            <a:ext cx="1726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solidFill>
                  <a:schemeClr val="bg1"/>
                </a:solidFill>
              </a:rPr>
              <a:t>#GCA2019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5E9D38-5312-47E3-9C99-A56629E271B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ACE27A-C9D4-4FF6-A4A9-B11C645A65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26" y="4637704"/>
            <a:ext cx="2119866" cy="20184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904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E9191-BE4C-4491-A9EF-589C0647A245}"/>
              </a:ext>
            </a:extLst>
          </p:cNvPr>
          <p:cNvSpPr txBox="1"/>
          <p:nvPr/>
        </p:nvSpPr>
        <p:spPr>
          <a:xfrm>
            <a:off x="0" y="91314"/>
            <a:ext cx="1094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>
                <a:ln>
                  <a:noFill/>
                </a:ln>
                <a:solidFill>
                  <a:srgbClr val="00447D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Report of investigation into Co-operative Group Limited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BD93C-E561-42BA-9614-5F2353E200CA}"/>
              </a:ext>
            </a:extLst>
          </p:cNvPr>
          <p:cNvSpPr/>
          <p:nvPr/>
        </p:nvSpPr>
        <p:spPr>
          <a:xfrm>
            <a:off x="575592" y="737645"/>
            <a:ext cx="9430590" cy="415498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44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44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Co-op breached the Code: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3200">
                <a:solidFill>
                  <a:srgbClr val="00447D"/>
                </a:solidFill>
                <a:latin typeface="Calibri" panose="020F0502020204030204"/>
              </a:rPr>
              <a:t>It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447D"/>
                </a:solidFill>
                <a:effectLst/>
                <a:uLnTx/>
                <a:uFillTx/>
                <a:latin typeface="Calibri" panose="020F0502020204030204"/>
              </a:rPr>
              <a:t> failed to provide reasonable notice to suppliers of decisions to de-list products</a:t>
            </a:r>
            <a:endParaRPr lang="en-GB" sz="3200" b="0" i="0" u="none" strike="noStrike" kern="1200" cap="none" spc="0" normalizeH="0" baseline="0" noProof="0">
              <a:ln>
                <a:noFill/>
              </a:ln>
              <a:solidFill>
                <a:srgbClr val="00447D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3200">
                <a:solidFill>
                  <a:srgbClr val="00447D"/>
                </a:solidFill>
                <a:latin typeface="Calibri" panose="020F0502020204030204"/>
              </a:rPr>
              <a:t>It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44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447D"/>
                </a:solidFill>
                <a:effectLst/>
                <a:uLnTx/>
                <a:uFillTx/>
                <a:latin typeface="Calibri" panose="020F0502020204030204"/>
              </a:rPr>
              <a:t>varied supply agreements unilaterally and </a:t>
            </a:r>
            <a:br>
              <a:rPr lang="en-GB" sz="3200">
                <a:solidFill>
                  <a:srgbClr val="00447D"/>
                </a:solidFill>
                <a:latin typeface="Calibri" panose="020F0502020204030204"/>
              </a:rPr>
            </a:b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447D"/>
                </a:solidFill>
                <a:effectLst/>
                <a:uLnTx/>
                <a:uFillTx/>
                <a:latin typeface="Calibri" panose="020F0502020204030204"/>
              </a:rPr>
              <a:t>without reasonable notice in the way it </a:t>
            </a:r>
            <a:b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447D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447D"/>
                </a:solidFill>
                <a:effectLst/>
                <a:uLnTx/>
                <a:uFillTx/>
                <a:latin typeface="Calibri" panose="020F0502020204030204"/>
              </a:rPr>
              <a:t>applied two specific charges</a:t>
            </a:r>
            <a:endParaRPr lang="en-GB" sz="3200" b="0" i="0" u="none" strike="noStrike" kern="1200" cap="none" spc="0" normalizeH="0" baseline="0" noProof="0">
              <a:ln>
                <a:noFill/>
              </a:ln>
              <a:solidFill>
                <a:srgbClr val="00447D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CFFDCC-6734-46F0-A8BC-6F40AFB981E3}"/>
              </a:ext>
            </a:extLst>
          </p:cNvPr>
          <p:cNvSpPr/>
          <p:nvPr/>
        </p:nvSpPr>
        <p:spPr>
          <a:xfrm>
            <a:off x="8574552" y="3429000"/>
            <a:ext cx="5265599" cy="5265599"/>
          </a:xfrm>
          <a:prstGeom prst="ellipse">
            <a:avLst/>
          </a:prstGeom>
          <a:solidFill>
            <a:schemeClr val="bg1"/>
          </a:solidFill>
          <a:ln w="130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EB99576C-25AD-4FFB-A837-450B94E7A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78" y="4256397"/>
            <a:ext cx="2325517" cy="2465048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96F9655-4B20-44D3-A12F-1B10E40AA968}"/>
              </a:ext>
            </a:extLst>
          </p:cNvPr>
          <p:cNvSpPr txBox="1">
            <a:spLocks/>
          </p:cNvSpPr>
          <p:nvPr/>
        </p:nvSpPr>
        <p:spPr>
          <a:xfrm>
            <a:off x="9315733" y="64579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ED23DFE-F689-A447-8CA7-999B104477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8E88E1-EC68-4931-A8D2-7253E766C6C3}"/>
              </a:ext>
            </a:extLst>
          </p:cNvPr>
          <p:cNvCxnSpPr/>
          <p:nvPr/>
        </p:nvCxnSpPr>
        <p:spPr>
          <a:xfrm>
            <a:off x="0" y="725990"/>
            <a:ext cx="12192000" cy="0"/>
          </a:xfrm>
          <a:prstGeom prst="line">
            <a:avLst/>
          </a:prstGeom>
          <a:ln>
            <a:solidFill>
              <a:srgbClr val="004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07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B006E6-849C-4E6B-B4F0-03784EA7AA19}"/>
              </a:ext>
            </a:extLst>
          </p:cNvPr>
          <p:cNvSpPr txBox="1"/>
          <p:nvPr/>
        </p:nvSpPr>
        <p:spPr>
          <a:xfrm>
            <a:off x="0" y="79659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43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Root causes of both breaches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A7B6B1-00DA-4B35-9082-EC58788083E1}"/>
              </a:ext>
            </a:extLst>
          </p:cNvPr>
          <p:cNvCxnSpPr/>
          <p:nvPr/>
        </p:nvCxnSpPr>
        <p:spPr>
          <a:xfrm>
            <a:off x="0" y="725990"/>
            <a:ext cx="12192000" cy="0"/>
          </a:xfrm>
          <a:prstGeom prst="line">
            <a:avLst/>
          </a:prstGeom>
          <a:ln>
            <a:solidFill>
              <a:srgbClr val="004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14D6763-198C-44D9-A064-F7AF0C3CBD31}"/>
              </a:ext>
            </a:extLst>
          </p:cNvPr>
          <p:cNvSpPr/>
          <p:nvPr/>
        </p:nvSpPr>
        <p:spPr>
          <a:xfrm>
            <a:off x="487592" y="1318656"/>
            <a:ext cx="89501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437B"/>
                </a:solidFill>
              </a:rPr>
              <a:t>Compliance risk management, proactively undertaken at all levels in the business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437B"/>
                </a:solidFill>
              </a:rPr>
              <a:t>Legal, compliance and audit functions working to support Code compliance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437B"/>
                </a:solidFill>
              </a:rPr>
              <a:t>Internal systems and processes working to support Code compliance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437B"/>
                </a:solidFill>
              </a:rPr>
              <a:t>Training on the Code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437B"/>
                </a:solidFill>
              </a:rPr>
              <a:t>Communication between the retailer and suppliers facilitating Code compliance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0A87CC3-BEE2-4634-9B9C-F2038B982885}"/>
              </a:ext>
            </a:extLst>
          </p:cNvPr>
          <p:cNvSpPr txBox="1">
            <a:spLocks/>
          </p:cNvSpPr>
          <p:nvPr/>
        </p:nvSpPr>
        <p:spPr>
          <a:xfrm>
            <a:off x="9315733" y="64579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ED23DFE-F689-A447-8CA7-999B104477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6C248F-25A4-416B-A26D-B86F6DF5C47A}"/>
              </a:ext>
            </a:extLst>
          </p:cNvPr>
          <p:cNvSpPr/>
          <p:nvPr/>
        </p:nvSpPr>
        <p:spPr>
          <a:xfrm>
            <a:off x="8574552" y="3429000"/>
            <a:ext cx="5265599" cy="5265599"/>
          </a:xfrm>
          <a:prstGeom prst="ellipse">
            <a:avLst/>
          </a:prstGeom>
          <a:solidFill>
            <a:schemeClr val="bg1"/>
          </a:solidFill>
          <a:ln w="130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A72FB253-0C95-4A9D-AA40-28F4B533C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78" y="4256397"/>
            <a:ext cx="2325517" cy="2465048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46299E6-A971-418F-8F56-8B21D1F13E3A}"/>
              </a:ext>
            </a:extLst>
          </p:cNvPr>
          <p:cNvSpPr txBox="1">
            <a:spLocks/>
          </p:cNvSpPr>
          <p:nvPr/>
        </p:nvSpPr>
        <p:spPr>
          <a:xfrm>
            <a:off x="9468133" y="66103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ED23DFE-F689-A447-8CA7-999B104477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224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E9191-BE4C-4491-A9EF-589C0647A245}"/>
              </a:ext>
            </a:extLst>
          </p:cNvPr>
          <p:cNvSpPr txBox="1"/>
          <p:nvPr/>
        </p:nvSpPr>
        <p:spPr>
          <a:xfrm>
            <a:off x="571500" y="1140271"/>
            <a:ext cx="105710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Co-op must have adequate governance to oversee and manage its compliance with the Code.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Co-op legal, compliance and audit functions must have sufficient co-ordinated oversight of Co-op systems to ensure Code compliance.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Co-op IT systems must support Code compliance.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Co-op must adequately train on the Code all employees who </a:t>
            </a:r>
            <a:br>
              <a:rPr lang="en-GB" sz="2400">
                <a:solidFill>
                  <a:srgbClr val="00437D"/>
                </a:solidFill>
                <a:latin typeface="Calibri" panose="020F0502020204030204"/>
              </a:rPr>
            </a:b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decisions which affect a supplier’s commercial </a:t>
            </a:r>
            <a:b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arrangements with 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Co-op must in any potential de-listing situation </a:t>
            </a:r>
            <a:b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communicate with affected suppliers to enable the </a:t>
            </a:r>
            <a:b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retailer to decide what is a significant reduction in </a:t>
            </a:r>
            <a:b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43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 and reasonable notice.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5C20B-9075-4E45-9265-4B5DD8E3DF1E}"/>
              </a:ext>
            </a:extLst>
          </p:cNvPr>
          <p:cNvSpPr txBox="1"/>
          <p:nvPr/>
        </p:nvSpPr>
        <p:spPr>
          <a:xfrm>
            <a:off x="0" y="79659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600">
                <a:solidFill>
                  <a:srgbClr val="00437D"/>
                </a:solidFill>
                <a:latin typeface="+mj-lt"/>
              </a:rPr>
              <a:t> Recommendations made to Co-op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E8F3B8-45E6-41A8-859B-52A86AF4EA52}"/>
              </a:ext>
            </a:extLst>
          </p:cNvPr>
          <p:cNvCxnSpPr/>
          <p:nvPr/>
        </p:nvCxnSpPr>
        <p:spPr>
          <a:xfrm>
            <a:off x="0" y="725990"/>
            <a:ext cx="12192000" cy="0"/>
          </a:xfrm>
          <a:prstGeom prst="line">
            <a:avLst/>
          </a:prstGeom>
          <a:ln>
            <a:solidFill>
              <a:srgbClr val="0043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57C37F0-FBFB-437A-BCB7-A102C3BBE1A1}"/>
              </a:ext>
            </a:extLst>
          </p:cNvPr>
          <p:cNvSpPr/>
          <p:nvPr/>
        </p:nvSpPr>
        <p:spPr>
          <a:xfrm>
            <a:off x="8574552" y="3429000"/>
            <a:ext cx="5265599" cy="5265599"/>
          </a:xfrm>
          <a:prstGeom prst="ellipse">
            <a:avLst/>
          </a:prstGeom>
          <a:solidFill>
            <a:schemeClr val="bg1"/>
          </a:solidFill>
          <a:ln w="130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B9A29737-638A-4B81-9030-993C1C30A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78" y="4256397"/>
            <a:ext cx="2325517" cy="2465048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24BC016-B53A-4868-8C19-70DF4A948B71}"/>
              </a:ext>
            </a:extLst>
          </p:cNvPr>
          <p:cNvSpPr txBox="1">
            <a:spLocks/>
          </p:cNvSpPr>
          <p:nvPr/>
        </p:nvSpPr>
        <p:spPr>
          <a:xfrm>
            <a:off x="9315733" y="64579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ED23DFE-F689-A447-8CA7-999B104477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062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CFBF84-80F1-49DA-8A8C-4B6325FB8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41"/>
          <a:stretch/>
        </p:blipFill>
        <p:spPr>
          <a:xfrm>
            <a:off x="1150117" y="0"/>
            <a:ext cx="989176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1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8208" y="5157193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08C112-58B8-41D0-941B-30F71932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27" y="374807"/>
            <a:ext cx="9834695" cy="805341"/>
          </a:xfrm>
        </p:spPr>
        <p:txBody>
          <a:bodyPr>
            <a:normAutofit/>
          </a:bodyPr>
          <a:lstStyle/>
          <a:p>
            <a:pPr algn="l"/>
            <a:r>
              <a:rPr lang="en-GB" sz="3200" b="1">
                <a:solidFill>
                  <a:srgbClr val="00447D"/>
                </a:solidFill>
                <a:latin typeface="+mn-lt"/>
              </a:rPr>
              <a:t> </a:t>
            </a:r>
            <a:r>
              <a:rPr lang="en-GB" sz="4000" b="1">
                <a:solidFill>
                  <a:srgbClr val="00447D"/>
                </a:solidFill>
                <a:latin typeface="+mn-lt"/>
              </a:rPr>
              <a:t>Top Issues</a:t>
            </a:r>
            <a:endParaRPr lang="en-US" sz="4000" b="1">
              <a:solidFill>
                <a:srgbClr val="00447D"/>
              </a:solidFill>
              <a:latin typeface="+mn-lt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3795B8E-2385-41C0-9EF2-87EE3925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98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447D"/>
            </a:gs>
            <a:gs pos="100000">
              <a:schemeClr val="accent1">
                <a:lumMod val="45000"/>
                <a:lumOff val="55000"/>
              </a:schemeClr>
            </a:gs>
            <a:gs pos="83000">
              <a:srgbClr val="5689BD"/>
            </a:gs>
            <a:gs pos="58000">
              <a:srgbClr val="00529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Templates\GCA Logos\DETAILED AW\Groceries CA_WHITE_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91" y="355892"/>
            <a:ext cx="2134919" cy="1092524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5AAC9-EBAF-4E92-B895-B98E671C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5E9D38-5312-47E3-9C99-A56629E271B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80B164-438E-4C1A-BE40-C7F0768B7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26" y="4637704"/>
            <a:ext cx="2119866" cy="2018499"/>
          </a:xfrm>
          <a:prstGeom prst="ellipse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58957C-8537-430A-849E-0E5668E4235B}"/>
              </a:ext>
            </a:extLst>
          </p:cNvPr>
          <p:cNvSpPr/>
          <p:nvPr/>
        </p:nvSpPr>
        <p:spPr>
          <a:xfrm>
            <a:off x="133004" y="2428726"/>
            <a:ext cx="11925992" cy="16312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GB" sz="5000" b="1">
                <a:solidFill>
                  <a:schemeClr val="bg1"/>
                </a:solidFill>
                <a:cs typeface="Calibri"/>
              </a:rPr>
              <a:t>Driving effective compliance </a:t>
            </a:r>
          </a:p>
          <a:p>
            <a:pPr algn="ctr">
              <a:spcAft>
                <a:spcPts val="1200"/>
              </a:spcAft>
              <a:defRPr/>
            </a:pPr>
            <a:r>
              <a:rPr lang="en-GB" sz="5000" b="1">
                <a:solidFill>
                  <a:schemeClr val="bg1"/>
                </a:solidFill>
                <a:cs typeface="Calibri"/>
              </a:rPr>
              <a:t>risk management</a:t>
            </a:r>
            <a:endParaRPr lang="en-US" sz="5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4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447D"/>
            </a:gs>
            <a:gs pos="100000">
              <a:schemeClr val="accent1">
                <a:lumMod val="45000"/>
                <a:lumOff val="55000"/>
              </a:schemeClr>
            </a:gs>
            <a:gs pos="83000">
              <a:srgbClr val="5689BD"/>
            </a:gs>
            <a:gs pos="58000">
              <a:srgbClr val="00529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Templates\GCA Logos\DETAILED AW\Groceries CA_WHITE_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91" y="355892"/>
            <a:ext cx="2134919" cy="1092524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5AAC9-EBAF-4E92-B895-B98E671C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A3E09-C114-4968-AA58-B7E78022E026}"/>
              </a:ext>
            </a:extLst>
          </p:cNvPr>
          <p:cNvSpPr/>
          <p:nvPr/>
        </p:nvSpPr>
        <p:spPr>
          <a:xfrm>
            <a:off x="133004" y="2474893"/>
            <a:ext cx="11925992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Performance analysis -</a:t>
            </a:r>
          </a:p>
          <a:p>
            <a:pPr algn="ctr"/>
            <a:r>
              <a:rPr lang="en-US" sz="4800" b="1">
                <a:solidFill>
                  <a:schemeClr val="bg1"/>
                </a:solidFill>
              </a:rPr>
              <a:t>Statutory reporting requirements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5E9D38-5312-47E3-9C99-A56629E271B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8F700-8825-44E6-9BE9-7FEB0D877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26" y="4637704"/>
            <a:ext cx="2119866" cy="20184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44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FFD22299-CDBB-4F39-8FE3-9002CFB1F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186808"/>
              </p:ext>
            </p:extLst>
          </p:nvPr>
        </p:nvGraphicFramePr>
        <p:xfrm>
          <a:off x="868017" y="1202423"/>
          <a:ext cx="10455966" cy="45638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27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7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8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/>
                        <a:t>Disputes referred to arbitration under the</a:t>
                      </a:r>
                      <a:r>
                        <a:rPr lang="en-GB" sz="1800" b="1" baseline="0"/>
                        <a:t> </a:t>
                      </a:r>
                      <a:r>
                        <a:rPr lang="en-GB" sz="1800" b="1"/>
                        <a:t>Groceries Supply Order</a:t>
                      </a:r>
                      <a:endParaRPr lang="en-GB" sz="1800" b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GCA accepted appointment as arbitrator in no disputes in the reporting period.</a:t>
                      </a:r>
                      <a:endParaRPr lang="en-GB" sz="1800" b="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/>
                        <a:t>Investigations carried out by the GCA</a:t>
                      </a:r>
                      <a:endParaRPr lang="en-GB" sz="1800" b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The GCA concluded the investigation into </a:t>
                      </a:r>
                    </a:p>
                    <a:p>
                      <a:r>
                        <a:rPr lang="en-GB" sz="1800"/>
                        <a:t>Co-operative Group Limited on 25 March 2019. This was the GCA’s second investigation.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/>
                        <a:t>Cases in which the GCA has used enforcement measures</a:t>
                      </a:r>
                      <a:endParaRPr lang="en-GB" sz="1800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The GCA made recommendations to Co-operative Group Limited.</a:t>
                      </a:r>
                      <a:endParaRPr lang="en-GB" sz="18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9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/>
                        <a:t>Recommendations that the GCA has made to the Competition and Markets Authority for changes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/>
                        <a:t>to the Code</a:t>
                      </a:r>
                      <a:endParaRPr lang="en-GB" sz="1800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GCA has made no recommendations to the Competition and Markets Authority for any change to the Code.</a:t>
                      </a:r>
                      <a:endParaRPr lang="en-GB" sz="18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4A7709D-031D-4759-8C2F-870FF25254C2}"/>
              </a:ext>
            </a:extLst>
          </p:cNvPr>
          <p:cNvSpPr txBox="1"/>
          <p:nvPr/>
        </p:nvSpPr>
        <p:spPr>
          <a:xfrm>
            <a:off x="0" y="79659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600">
                <a:solidFill>
                  <a:srgbClr val="00437B"/>
                </a:solidFill>
                <a:latin typeface="+mj-lt"/>
              </a:rPr>
              <a:t> Statutory reporting requirements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D95D5F-1C7A-4E7B-8436-3CD15B4B6220}"/>
              </a:ext>
            </a:extLst>
          </p:cNvPr>
          <p:cNvCxnSpPr/>
          <p:nvPr/>
        </p:nvCxnSpPr>
        <p:spPr>
          <a:xfrm>
            <a:off x="0" y="725990"/>
            <a:ext cx="12192000" cy="0"/>
          </a:xfrm>
          <a:prstGeom prst="line">
            <a:avLst/>
          </a:prstGeom>
          <a:ln>
            <a:solidFill>
              <a:srgbClr val="004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FB6A5-A792-4EE5-B6B2-299BEB28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39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447D"/>
            </a:gs>
            <a:gs pos="100000">
              <a:schemeClr val="accent1">
                <a:lumMod val="45000"/>
                <a:lumOff val="55000"/>
              </a:schemeClr>
            </a:gs>
            <a:gs pos="83000">
              <a:srgbClr val="5689BD"/>
            </a:gs>
            <a:gs pos="58000">
              <a:srgbClr val="00529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Templates\GCA Logos\DETAILED AW\Groceries CA_WHITE_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91" y="355892"/>
            <a:ext cx="2134919" cy="1092524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5AAC9-EBAF-4E92-B895-B98E671C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A3E09-C114-4968-AA58-B7E78022E026}"/>
              </a:ext>
            </a:extLst>
          </p:cNvPr>
          <p:cNvSpPr/>
          <p:nvPr/>
        </p:nvSpPr>
        <p:spPr>
          <a:xfrm>
            <a:off x="133004" y="2474893"/>
            <a:ext cx="11925992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 analysis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5E9D38-5312-47E3-9C99-A56629E271B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3CEC1-E05C-4215-8D3A-2A048C6496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26" y="4637704"/>
            <a:ext cx="2119866" cy="20184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26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14DFD4-57B5-440D-91CA-2F1A2F718372}"/>
              </a:ext>
            </a:extLst>
          </p:cNvPr>
          <p:cNvSpPr/>
          <p:nvPr/>
        </p:nvSpPr>
        <p:spPr>
          <a:xfrm>
            <a:off x="8383298" y="1492765"/>
            <a:ext cx="3490677" cy="4504536"/>
          </a:xfrm>
          <a:prstGeom prst="rect">
            <a:avLst/>
          </a:prstGeom>
          <a:solidFill>
            <a:schemeClr val="bg1"/>
          </a:solidFill>
          <a:ln w="19050">
            <a:solidFill>
              <a:srgbClr val="00447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9566F-831B-4B96-9A15-BAE0CB86077C}"/>
              </a:ext>
            </a:extLst>
          </p:cNvPr>
          <p:cNvSpPr/>
          <p:nvPr/>
        </p:nvSpPr>
        <p:spPr>
          <a:xfrm>
            <a:off x="4492247" y="1520581"/>
            <a:ext cx="3490677" cy="4504536"/>
          </a:xfrm>
          <a:prstGeom prst="rect">
            <a:avLst/>
          </a:prstGeom>
          <a:solidFill>
            <a:schemeClr val="bg1"/>
          </a:solidFill>
          <a:ln w="19050">
            <a:solidFill>
              <a:srgbClr val="00447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7C1E53-131A-4623-A39C-7A0903433FCA}"/>
              </a:ext>
            </a:extLst>
          </p:cNvPr>
          <p:cNvSpPr/>
          <p:nvPr/>
        </p:nvSpPr>
        <p:spPr>
          <a:xfrm>
            <a:off x="601196" y="1520581"/>
            <a:ext cx="3490677" cy="4504536"/>
          </a:xfrm>
          <a:prstGeom prst="rect">
            <a:avLst/>
          </a:prstGeom>
          <a:solidFill>
            <a:schemeClr val="bg1"/>
          </a:solidFill>
          <a:ln w="19050">
            <a:solidFill>
              <a:srgbClr val="00447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354D2-76BC-4959-853E-8869BC2285C3}"/>
              </a:ext>
            </a:extLst>
          </p:cNvPr>
          <p:cNvSpPr txBox="1"/>
          <p:nvPr/>
        </p:nvSpPr>
        <p:spPr>
          <a:xfrm>
            <a:off x="0" y="79659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600">
                <a:solidFill>
                  <a:srgbClr val="00437B"/>
                </a:solidFill>
                <a:latin typeface="+mj-lt"/>
              </a:rPr>
              <a:t> Promoting the work of the GCA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3F40E8-F417-4F74-A72A-BA0B3E806E7A}"/>
              </a:ext>
            </a:extLst>
          </p:cNvPr>
          <p:cNvCxnSpPr/>
          <p:nvPr/>
        </p:nvCxnSpPr>
        <p:spPr>
          <a:xfrm>
            <a:off x="0" y="725990"/>
            <a:ext cx="12192000" cy="0"/>
          </a:xfrm>
          <a:prstGeom prst="line">
            <a:avLst/>
          </a:prstGeom>
          <a:ln>
            <a:solidFill>
              <a:srgbClr val="004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59047B4-3CC1-42B4-9B15-DAE052C85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21" y="1740903"/>
            <a:ext cx="2308530" cy="2198142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880A7D-7D37-4DE8-B8F7-FD3EA68D3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47" y="1628293"/>
            <a:ext cx="2390775" cy="21812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B6F100-F728-4069-B402-4BFDAACABCA1}"/>
              </a:ext>
            </a:extLst>
          </p:cNvPr>
          <p:cNvSpPr txBox="1"/>
          <p:nvPr/>
        </p:nvSpPr>
        <p:spPr>
          <a:xfrm>
            <a:off x="1640512" y="3557773"/>
            <a:ext cx="13557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400" b="1">
                <a:solidFill>
                  <a:srgbClr val="F25A16"/>
                </a:solidFill>
              </a:rPr>
              <a:t>44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2E337B-89EB-4720-A1A0-EFFE7F456A92}"/>
              </a:ext>
            </a:extLst>
          </p:cNvPr>
          <p:cNvSpPr txBox="1"/>
          <p:nvPr/>
        </p:nvSpPr>
        <p:spPr>
          <a:xfrm>
            <a:off x="878180" y="4622958"/>
            <a:ext cx="2880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SUPPLIER AND TRADE ASSOCIATION EVENTS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BDA01C-105C-4460-A479-5CA55FE674B4}"/>
              </a:ext>
            </a:extLst>
          </p:cNvPr>
          <p:cNvSpPr txBox="1"/>
          <p:nvPr/>
        </p:nvSpPr>
        <p:spPr>
          <a:xfrm>
            <a:off x="4732998" y="3968017"/>
            <a:ext cx="3155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rgbClr val="008CC1"/>
                </a:solidFill>
              </a:rPr>
              <a:t>1,792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8F572D-459C-46F7-83C3-1A7D07353A46}"/>
              </a:ext>
            </a:extLst>
          </p:cNvPr>
          <p:cNvSpPr txBox="1"/>
          <p:nvPr/>
        </p:nvSpPr>
        <p:spPr>
          <a:xfrm>
            <a:off x="4790905" y="4750758"/>
            <a:ext cx="304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CODE CONFIDENT PACKS HANDED OUT</a:t>
            </a:r>
          </a:p>
        </p:txBody>
      </p:sp>
      <p:pic>
        <p:nvPicPr>
          <p:cNvPr id="1030" name="Picture 6" descr="United, Kingdom, Map, Great, Britain, England, Ireland">
            <a:extLst>
              <a:ext uri="{FF2B5EF4-FFF2-40B4-BE49-F238E27FC236}">
                <a16:creationId xmlns:a16="http://schemas.microsoft.com/office/drawing/2014/main" id="{AF4350DD-CB16-45A3-90FE-529E3CA0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9595983" y="2149142"/>
            <a:ext cx="1913138" cy="29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488BA414-F506-4F81-A3E6-07FB982DB26A}"/>
              </a:ext>
            </a:extLst>
          </p:cNvPr>
          <p:cNvSpPr/>
          <p:nvPr/>
        </p:nvSpPr>
        <p:spPr>
          <a:xfrm>
            <a:off x="10337121" y="3064645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9B8AFC0-B26E-4DFD-9868-FFED750698DB}"/>
              </a:ext>
            </a:extLst>
          </p:cNvPr>
          <p:cNvSpPr/>
          <p:nvPr/>
        </p:nvSpPr>
        <p:spPr>
          <a:xfrm>
            <a:off x="10594031" y="3123446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E6161B7A-5094-4346-9509-EEE125890055}"/>
              </a:ext>
            </a:extLst>
          </p:cNvPr>
          <p:cNvSpPr/>
          <p:nvPr/>
        </p:nvSpPr>
        <p:spPr>
          <a:xfrm>
            <a:off x="9910100" y="3566010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C9B0777B-F96B-4F40-BFF2-F31197D941F7}"/>
              </a:ext>
            </a:extLst>
          </p:cNvPr>
          <p:cNvSpPr/>
          <p:nvPr/>
        </p:nvSpPr>
        <p:spPr>
          <a:xfrm>
            <a:off x="10905980" y="3711234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7DDAB4-4B30-4A6C-95DF-E66F4ABE4229}"/>
              </a:ext>
            </a:extLst>
          </p:cNvPr>
          <p:cNvSpPr/>
          <p:nvPr/>
        </p:nvSpPr>
        <p:spPr>
          <a:xfrm>
            <a:off x="10851659" y="3809518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1A9B47E5-3655-4886-B08D-BD1CE8DFC45E}"/>
              </a:ext>
            </a:extLst>
          </p:cNvPr>
          <p:cNvSpPr/>
          <p:nvPr/>
        </p:nvSpPr>
        <p:spPr>
          <a:xfrm>
            <a:off x="10653617" y="3968017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8FAA9A8E-C066-4C79-83E3-90070EC75DCB}"/>
              </a:ext>
            </a:extLst>
          </p:cNvPr>
          <p:cNvSpPr/>
          <p:nvPr/>
        </p:nvSpPr>
        <p:spPr>
          <a:xfrm>
            <a:off x="10721805" y="4005897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D59C4C19-1442-44A9-8BAD-2DB705D3F8E0}"/>
              </a:ext>
            </a:extLst>
          </p:cNvPr>
          <p:cNvSpPr/>
          <p:nvPr/>
        </p:nvSpPr>
        <p:spPr>
          <a:xfrm>
            <a:off x="10539710" y="4147174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0F397A80-CFB2-4F95-B6B9-CE122F897119}"/>
              </a:ext>
            </a:extLst>
          </p:cNvPr>
          <p:cNvSpPr/>
          <p:nvPr/>
        </p:nvSpPr>
        <p:spPr>
          <a:xfrm>
            <a:off x="10607285" y="4213742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58EADC32-B36B-4696-B669-D8BCEF0DC23B}"/>
              </a:ext>
            </a:extLst>
          </p:cNvPr>
          <p:cNvSpPr/>
          <p:nvPr/>
        </p:nvSpPr>
        <p:spPr>
          <a:xfrm>
            <a:off x="10512549" y="4621890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9E15116-0BEC-4946-99AD-ED2036E940EC}"/>
              </a:ext>
            </a:extLst>
          </p:cNvPr>
          <p:cNvSpPr/>
          <p:nvPr/>
        </p:nvSpPr>
        <p:spPr>
          <a:xfrm>
            <a:off x="10337120" y="4964363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BAFFDA29-35CD-49A0-A68D-4E04B7C335BF}"/>
              </a:ext>
            </a:extLst>
          </p:cNvPr>
          <p:cNvSpPr/>
          <p:nvPr/>
        </p:nvSpPr>
        <p:spPr>
          <a:xfrm>
            <a:off x="10723281" y="4556785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813AD46E-9F41-4A3E-9AEA-58AA526153DD}"/>
              </a:ext>
            </a:extLst>
          </p:cNvPr>
          <p:cNvSpPr/>
          <p:nvPr/>
        </p:nvSpPr>
        <p:spPr>
          <a:xfrm>
            <a:off x="10776126" y="4661528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73BBB371-0BAA-47F5-9D06-77E017AE2044}"/>
              </a:ext>
            </a:extLst>
          </p:cNvPr>
          <p:cNvSpPr/>
          <p:nvPr/>
        </p:nvSpPr>
        <p:spPr>
          <a:xfrm>
            <a:off x="10851659" y="4565152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33EB179-2216-4A99-8D1D-BC65203DF3C8}"/>
              </a:ext>
            </a:extLst>
          </p:cNvPr>
          <p:cNvSpPr/>
          <p:nvPr/>
        </p:nvSpPr>
        <p:spPr>
          <a:xfrm>
            <a:off x="11035230" y="4507582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1EA3EE8-477B-478C-A9B7-0EF41950BF83}"/>
              </a:ext>
            </a:extLst>
          </p:cNvPr>
          <p:cNvSpPr/>
          <p:nvPr/>
        </p:nvSpPr>
        <p:spPr>
          <a:xfrm>
            <a:off x="11062390" y="4686139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E5322500-DD52-4D57-B83A-38BB007F1774}"/>
              </a:ext>
            </a:extLst>
          </p:cNvPr>
          <p:cNvSpPr/>
          <p:nvPr/>
        </p:nvSpPr>
        <p:spPr>
          <a:xfrm>
            <a:off x="11097098" y="4744253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90B0540E-9CBF-47AC-AE64-A1B287D7373A}"/>
              </a:ext>
            </a:extLst>
          </p:cNvPr>
          <p:cNvSpPr/>
          <p:nvPr/>
        </p:nvSpPr>
        <p:spPr>
          <a:xfrm>
            <a:off x="10830447" y="4743709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4E4AB9AF-73E3-459C-A6C8-6CC924B759AE}"/>
              </a:ext>
            </a:extLst>
          </p:cNvPr>
          <p:cNvSpPr/>
          <p:nvPr/>
        </p:nvSpPr>
        <p:spPr>
          <a:xfrm>
            <a:off x="10960301" y="4832546"/>
            <a:ext cx="54321" cy="5880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D65696-BA10-4099-BFC6-A1A8F9710E88}"/>
              </a:ext>
            </a:extLst>
          </p:cNvPr>
          <p:cNvSpPr txBox="1"/>
          <p:nvPr/>
        </p:nvSpPr>
        <p:spPr>
          <a:xfrm>
            <a:off x="8971324" y="2944989"/>
            <a:ext cx="1152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rgbClr val="582E90"/>
                </a:solidFill>
              </a:rPr>
              <a:t>19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42114E-059D-4953-B62A-3C8638B3E775}"/>
              </a:ext>
            </a:extLst>
          </p:cNvPr>
          <p:cNvSpPr txBox="1"/>
          <p:nvPr/>
        </p:nvSpPr>
        <p:spPr>
          <a:xfrm>
            <a:off x="8636585" y="3595410"/>
            <a:ext cx="2004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DIFFERENT </a:t>
            </a:r>
          </a:p>
          <a:p>
            <a:pPr algn="ctr"/>
            <a:r>
              <a:rPr lang="en-GB" b="1"/>
              <a:t>EVENT &amp; MEETING LOCATIONS ACROSS THE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7528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38D857-F605-49DB-9550-6C76256D7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303" y="1413239"/>
            <a:ext cx="3361398" cy="4767942"/>
          </a:xfrm>
          <a:prstGeom prst="rect">
            <a:avLst/>
          </a:prstGeom>
          <a:ln w="19050">
            <a:solidFill>
              <a:srgbClr val="00447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40432F-FC5E-4438-81B7-E6DB29455666}"/>
              </a:ext>
            </a:extLst>
          </p:cNvPr>
          <p:cNvSpPr txBox="1"/>
          <p:nvPr/>
        </p:nvSpPr>
        <p:spPr>
          <a:xfrm>
            <a:off x="0" y="79659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600">
                <a:solidFill>
                  <a:srgbClr val="00437B"/>
                </a:solidFill>
                <a:latin typeface="+mj-lt"/>
              </a:rPr>
              <a:t> Providing advice and guidance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511934-8832-4217-A1CB-D24B42BA08F7}"/>
              </a:ext>
            </a:extLst>
          </p:cNvPr>
          <p:cNvCxnSpPr/>
          <p:nvPr/>
        </p:nvCxnSpPr>
        <p:spPr>
          <a:xfrm>
            <a:off x="0" y="725990"/>
            <a:ext cx="12192000" cy="0"/>
          </a:xfrm>
          <a:prstGeom prst="line">
            <a:avLst/>
          </a:prstGeom>
          <a:ln>
            <a:solidFill>
              <a:srgbClr val="004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9E558C3-C886-4CB8-B3DE-7EDD5B876F88}"/>
              </a:ext>
            </a:extLst>
          </p:cNvPr>
          <p:cNvSpPr/>
          <p:nvPr/>
        </p:nvSpPr>
        <p:spPr>
          <a:xfrm>
            <a:off x="1873022" y="1784173"/>
            <a:ext cx="3490677" cy="4026075"/>
          </a:xfrm>
          <a:prstGeom prst="rect">
            <a:avLst/>
          </a:prstGeom>
          <a:solidFill>
            <a:schemeClr val="bg1"/>
          </a:solidFill>
          <a:ln w="19050">
            <a:solidFill>
              <a:srgbClr val="00447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697743-9239-4364-B5F4-353E105B4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499" y="1999979"/>
            <a:ext cx="2004863" cy="2353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96F5F5-DBAC-48DD-972F-67E0F383F43E}"/>
              </a:ext>
            </a:extLst>
          </p:cNvPr>
          <p:cNvSpPr txBox="1"/>
          <p:nvPr/>
        </p:nvSpPr>
        <p:spPr>
          <a:xfrm>
            <a:off x="2362694" y="2336254"/>
            <a:ext cx="786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rgbClr val="008CC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8420A-1889-4801-BBA3-A2CE8170C56A}"/>
              </a:ext>
            </a:extLst>
          </p:cNvPr>
          <p:cNvSpPr/>
          <p:nvPr/>
        </p:nvSpPr>
        <p:spPr>
          <a:xfrm rot="480000">
            <a:off x="3463895" y="2518580"/>
            <a:ext cx="854886" cy="770426"/>
          </a:xfrm>
          <a:prstGeom prst="rect">
            <a:avLst/>
          </a:prstGeom>
          <a:solidFill>
            <a:srgbClr val="E2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5E464-B975-4433-A5AD-7BB5C3141289}"/>
              </a:ext>
            </a:extLst>
          </p:cNvPr>
          <p:cNvSpPr txBox="1"/>
          <p:nvPr/>
        </p:nvSpPr>
        <p:spPr>
          <a:xfrm rot="480000">
            <a:off x="3434966" y="2611406"/>
            <a:ext cx="114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08FD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Best</a:t>
            </a:r>
          </a:p>
          <a:p>
            <a:r>
              <a:rPr lang="en-GB" sz="1600" b="1">
                <a:solidFill>
                  <a:srgbClr val="008FD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E6C816-B1AF-4FA3-B531-BE97CD859ABE}"/>
              </a:ext>
            </a:extLst>
          </p:cNvPr>
          <p:cNvSpPr txBox="1"/>
          <p:nvPr/>
        </p:nvSpPr>
        <p:spPr>
          <a:xfrm>
            <a:off x="2256907" y="4580177"/>
            <a:ext cx="288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NEW BEST PRACTICE STATEMENT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70519B1-BE86-42D8-81DD-C34036C5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80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168E82-EF94-4F1E-8215-ACE5F4C88FA5}"/>
              </a:ext>
            </a:extLst>
          </p:cNvPr>
          <p:cNvSpPr/>
          <p:nvPr/>
        </p:nvSpPr>
        <p:spPr>
          <a:xfrm>
            <a:off x="2083751" y="1478594"/>
            <a:ext cx="3490677" cy="4504536"/>
          </a:xfrm>
          <a:prstGeom prst="rect">
            <a:avLst/>
          </a:prstGeom>
          <a:solidFill>
            <a:schemeClr val="bg1"/>
          </a:solidFill>
          <a:ln w="19050">
            <a:solidFill>
              <a:srgbClr val="00447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0432F-FC5E-4438-81B7-E6DB29455666}"/>
              </a:ext>
            </a:extLst>
          </p:cNvPr>
          <p:cNvSpPr txBox="1"/>
          <p:nvPr/>
        </p:nvSpPr>
        <p:spPr>
          <a:xfrm>
            <a:off x="0" y="79659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600">
                <a:solidFill>
                  <a:srgbClr val="00437B"/>
                </a:solidFill>
                <a:latin typeface="+mj-lt"/>
              </a:rPr>
              <a:t> Acting on supplier issues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511934-8832-4217-A1CB-D24B42BA08F7}"/>
              </a:ext>
            </a:extLst>
          </p:cNvPr>
          <p:cNvCxnSpPr/>
          <p:nvPr/>
        </p:nvCxnSpPr>
        <p:spPr>
          <a:xfrm>
            <a:off x="0" y="725990"/>
            <a:ext cx="12192000" cy="0"/>
          </a:xfrm>
          <a:prstGeom prst="line">
            <a:avLst/>
          </a:prstGeom>
          <a:ln>
            <a:solidFill>
              <a:srgbClr val="004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ukwest1-mediap.svc.ms/transform/thumbnail?provider=spo&amp;inputFormat=jpg&amp;cs=fFNQTw&amp;docid=https%3A%2F%2Fbeisgov.sharepoint.com%3A443%2F_api%2Fv2.0%2Fdrives%2Fb!_6w3xECe30eLVpXtb2bs6p9saN3ZbZtDtl8r32coTLQMgbh-8BviSaRqak-UTRO2%2Fitems%2F01QYAIFZL7PVFUTF7FZJELHOSCBZUW2XAU%3Fversion%3DPublished&amp;access_token=eyJ0eXAiOiJKV1QiLCJhbGciOiJub25lIn0.eyJhdWQiOiIwMDAwMDAwMy0wMDAwLTBmZjEtY2UwMC0wMDAwMDAwMDAwMDAvYmVpc2dvdi5zaGFyZXBvaW50LmNvbUBjYmFjNzAwNS0wMmMxLTQzZWItYjQ5Ny1lNjQ5MmQxYjJkZDgiLCJpc3MiOiIwMDAwMDAwMy0wMDAwLTBmZjEtY2UwMC0wMDAwMDAwMDAwMDAiLCJuYmYiOiIxNTYwMzI3NTcxIiwiZXhwIjoiMTU2MDM0OTE3MSIsImVuZHBvaW50dXJsIjoiU1pQdUpoL1ZXN2FneFlSSjJOMjdjdUltZlI0TUE0U3RqMms1eVo3MzZQRT0iLCJlbmRwb2ludHVybExlbmd0aCI6IjExNCIsImlzbG9vcGJhY2siOiJUcnVlIiwiY2lkIjoiTWpKalptVTFPV1V0TmpBeE5TMDRNREF3TFdZd1ptSXRaamcwT0RZeE1qUXpaVE5oIiwidmVyIjoiaGFzaGVkcHJvb2Z0b2tlbiIsInNpdGVpZCI6Ill6UXpOMkZqWm1ZdE9XVTBNQzAwTjJSbUxUaGlOVFl0T1RWbFpEWm1OalpsWTJWaCIsInNpZ25pbl9zdGF0ZSI6IltcImttc2lcIl0iLCJuYW1laWQiOiIwIy5mfG1lbWJlcnNoaXB8amlsbHkuY29sZUBjaXJydXMuYmVpcy5nb3YudWsiLCJuaWkiOiJtaWNyb3NvZnQuc2hhcmVwb2ludCIsImlzdXNlciI6InRydWUiLCJjYWNoZWtleSI6IjBoLmZ8bWVtYmVyc2hpcHwxMDAzM2ZmZmE4MDc1NzBmQGxpdmUuY29tIiwidHQiOiIwIiwidXNlUGVyc2lzdGVudENvb2tpZSI6IjMifQ.eU8xMUVwWWlBRU5pKzRYOS9KSUNQRncrVGpkSUowcmlGOXhWckZYMmNocz0&amp;encodeFailures=1&amp;width=1641&amp;height=876&amp;srcWidth=6240&amp;srcHeight=3328">
            <a:extLst>
              <a:ext uri="{FF2B5EF4-FFF2-40B4-BE49-F238E27FC236}">
                <a16:creationId xmlns:a16="http://schemas.microsoft.com/office/drawing/2014/main" id="{722C5E92-2C44-4B6D-9D34-E7B0DABF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29" y="1482000"/>
            <a:ext cx="3651516" cy="1947000"/>
          </a:xfrm>
          <a:prstGeom prst="rect">
            <a:avLst/>
          </a:prstGeom>
          <a:noFill/>
          <a:ln w="19050">
            <a:solidFill>
              <a:srgbClr val="00447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indoor, floor, wall, table&#10;&#10;Description generated with very high confidence">
            <a:extLst>
              <a:ext uri="{FF2B5EF4-FFF2-40B4-BE49-F238E27FC236}">
                <a16:creationId xmlns:a16="http://schemas.microsoft.com/office/drawing/2014/main" id="{56B0B9CC-66BE-4785-A12D-F7A6AD1F4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29" y="3669477"/>
            <a:ext cx="3651520" cy="2312630"/>
          </a:xfrm>
          <a:prstGeom prst="rect">
            <a:avLst/>
          </a:prstGeom>
          <a:ln w="19050">
            <a:solidFill>
              <a:srgbClr val="00447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3DED3D-005D-4FAE-983D-F267DFF76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488" y="1722480"/>
            <a:ext cx="3119202" cy="1706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744DB6-D1EE-4B82-B19C-0CD86AA60D50}"/>
              </a:ext>
            </a:extLst>
          </p:cNvPr>
          <p:cNvSpPr txBox="1"/>
          <p:nvPr/>
        </p:nvSpPr>
        <p:spPr>
          <a:xfrm>
            <a:off x="3151192" y="3464997"/>
            <a:ext cx="13557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400" b="1">
                <a:solidFill>
                  <a:srgbClr val="008FD0"/>
                </a:solidFill>
              </a:rPr>
              <a:t>96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B5E211-97A6-40CF-B2AE-B959622D8B5A}"/>
              </a:ext>
            </a:extLst>
          </p:cNvPr>
          <p:cNvSpPr txBox="1"/>
          <p:nvPr/>
        </p:nvSpPr>
        <p:spPr>
          <a:xfrm>
            <a:off x="2388860" y="4568874"/>
            <a:ext cx="288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/>
              <a:t>SUPPLIER </a:t>
            </a:r>
          </a:p>
          <a:p>
            <a:pPr algn="ctr"/>
            <a:r>
              <a:rPr lang="en-GB" sz="3000" b="1"/>
              <a:t>ONE-TO-ONES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0430457D-390C-4DF3-9E25-23F40599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583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53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640432F-FC5E-4438-81B7-E6DB29455666}"/>
              </a:ext>
            </a:extLst>
          </p:cNvPr>
          <p:cNvSpPr txBox="1"/>
          <p:nvPr/>
        </p:nvSpPr>
        <p:spPr>
          <a:xfrm>
            <a:off x="0" y="79659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600">
                <a:solidFill>
                  <a:srgbClr val="00437B"/>
                </a:solidFill>
                <a:latin typeface="+mj-lt"/>
              </a:rPr>
              <a:t> Improving the culture of Code compliance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511934-8832-4217-A1CB-D24B42BA08F7}"/>
              </a:ext>
            </a:extLst>
          </p:cNvPr>
          <p:cNvCxnSpPr/>
          <p:nvPr/>
        </p:nvCxnSpPr>
        <p:spPr>
          <a:xfrm>
            <a:off x="0" y="725990"/>
            <a:ext cx="12192000" cy="0"/>
          </a:xfrm>
          <a:prstGeom prst="line">
            <a:avLst/>
          </a:prstGeom>
          <a:ln>
            <a:solidFill>
              <a:srgbClr val="004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4E1480B-65C8-468D-936B-DE15B2ABA9BF}"/>
              </a:ext>
            </a:extLst>
          </p:cNvPr>
          <p:cNvSpPr txBox="1"/>
          <p:nvPr/>
        </p:nvSpPr>
        <p:spPr>
          <a:xfrm>
            <a:off x="792833" y="1987050"/>
            <a:ext cx="844296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437B"/>
                </a:solidFill>
              </a:rPr>
              <a:t>Continued to meet CCOs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437B"/>
                </a:solidFill>
              </a:rPr>
              <a:t>Visited five retailers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437B"/>
                </a:solidFill>
              </a:rPr>
              <a:t>Met chairs of retailer audit committees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437B"/>
                </a:solidFill>
              </a:rPr>
              <a:t>Engaged with retailer CEOs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00437B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20DB93-7ECB-44E5-A9CB-FDF776DB443E}"/>
              </a:ext>
            </a:extLst>
          </p:cNvPr>
          <p:cNvGrpSpPr/>
          <p:nvPr/>
        </p:nvGrpSpPr>
        <p:grpSpPr>
          <a:xfrm>
            <a:off x="8992682" y="1663890"/>
            <a:ext cx="2509307" cy="3524029"/>
            <a:chOff x="9027794" y="2184220"/>
            <a:chExt cx="2509307" cy="35240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45F3CB-3D2E-4DD7-88C0-E9C29226CD7A}"/>
                </a:ext>
              </a:extLst>
            </p:cNvPr>
            <p:cNvSpPr/>
            <p:nvPr/>
          </p:nvSpPr>
          <p:spPr>
            <a:xfrm>
              <a:off x="9027794" y="2184220"/>
              <a:ext cx="2396490" cy="35240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447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5CE7A3D-38AC-48A3-82EB-DDA63861F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8284" y="2333741"/>
              <a:ext cx="2000250" cy="165735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727C66-F931-4FF4-BD38-F0F2C09C2E28}"/>
                </a:ext>
              </a:extLst>
            </p:cNvPr>
            <p:cNvSpPr/>
            <p:nvPr/>
          </p:nvSpPr>
          <p:spPr>
            <a:xfrm>
              <a:off x="9115778" y="2777371"/>
              <a:ext cx="240030" cy="1238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BFD6E3-FB1D-4048-801C-7B43149CE80F}"/>
                </a:ext>
              </a:extLst>
            </p:cNvPr>
            <p:cNvSpPr txBox="1"/>
            <p:nvPr/>
          </p:nvSpPr>
          <p:spPr>
            <a:xfrm>
              <a:off x="9685726" y="3761590"/>
              <a:ext cx="1355793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400" b="1">
                  <a:solidFill>
                    <a:srgbClr val="BB1377"/>
                  </a:solidFill>
                </a:rPr>
                <a:t>52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410287-CB29-4FAF-B4CF-6BB7A7D2C0BC}"/>
                </a:ext>
              </a:extLst>
            </p:cNvPr>
            <p:cNvSpPr txBox="1"/>
            <p:nvPr/>
          </p:nvSpPr>
          <p:spPr>
            <a:xfrm>
              <a:off x="9190142" y="4711996"/>
              <a:ext cx="23469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/>
                <a:t>RETAILER MEETINGS</a:t>
              </a:r>
            </a:p>
          </p:txBody>
        </p:sp>
      </p:grp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E36FDB8-DD56-4447-B633-20BA1A7B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85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447D"/>
            </a:gs>
            <a:gs pos="100000">
              <a:schemeClr val="accent1">
                <a:lumMod val="45000"/>
                <a:lumOff val="55000"/>
              </a:schemeClr>
            </a:gs>
            <a:gs pos="83000">
              <a:srgbClr val="5689BD"/>
            </a:gs>
            <a:gs pos="58000">
              <a:srgbClr val="00529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Templates\GCA Logos\DETAILED AW\Groceries CA_WHITE_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91" y="355892"/>
            <a:ext cx="2134919" cy="1092524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5AAC9-EBAF-4E92-B895-B98E671C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A3E09-C114-4968-AA58-B7E78022E026}"/>
              </a:ext>
            </a:extLst>
          </p:cNvPr>
          <p:cNvSpPr/>
          <p:nvPr/>
        </p:nvSpPr>
        <p:spPr>
          <a:xfrm>
            <a:off x="133004" y="2474893"/>
            <a:ext cx="11925992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of investigation into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Co-operative Group Limited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5E9D38-5312-47E3-9C99-A56629E271B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A61200-F32A-4802-A478-14D56D13EA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26" y="4637704"/>
            <a:ext cx="2119866" cy="20184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8668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_slides" id="{B62971A5-4C35-427D-9AA8-C05B1D735802}" vid="{6417D31F-C847-4B36-B43F-894A5F77AF94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vernment_x0020_Body xmlns="b413c3fd-5a3b-4239-b985-69032e371c04">Groceries Code Adjudicator</Government_x0020_Body>
    <Date_x0020_Opened xmlns="b413c3fd-5a3b-4239-b985-69032e371c04">2018-10-09T16:14:12+00:00</Date_x0020_Opened>
    <LegacyRecordCategoryIdentifier xmlns="b67a7830-db79-4a49-bf27-2aff92a2201a" xsi:nil="true"/>
    <LegacyCaseReferenceNumber xmlns="c0e5669f-1bcb-499c-94e0-3ccb733d3d13" xsi:nil="true"/>
    <LegacyDateFileRequested xmlns="a172083e-e40c-4314-b43a-827352a1ed2c" xsi:nil="true"/>
    <Security_x0020_Classification xmlns="93584a91-7020-4c61-9842-6948c83e92dc">OFFICIAL</Security_x0020_Classification>
    <LegacyFolderType xmlns="b67a7830-db79-4a49-bf27-2aff92a2201a" xsi:nil="true"/>
    <LegacyRecordFolderIdentifier xmlns="b67a7830-db79-4a49-bf27-2aff92a2201a" xsi:nil="true"/>
    <LegacyFolder xmlns="b67a7830-db79-4a49-bf27-2aff92a2201a" xsi:nil="true"/>
    <LegacyMP xmlns="a172083e-e40c-4314-b43a-827352a1ed2c" xsi:nil="true"/>
    <ExternallyShared xmlns="b67a7830-db79-4a49-bf27-2aff92a2201a" xsi:nil="true"/>
    <LegacyDateFileReceived xmlns="a172083e-e40c-4314-b43a-827352a1ed2c" xsi:nil="true"/>
    <LegacyFolderLink xmlns="b67a7830-db79-4a49-bf27-2aff92a2201a" xsi:nil="true"/>
    <Document_x0020_Notes xmlns="b413c3fd-5a3b-4239-b985-69032e371c04" xsi:nil="true"/>
    <LegacyAdditionalAuthors xmlns="b67a7830-db79-4a49-bf27-2aff92a2201a" xsi:nil="true"/>
    <LegacyDocumentLink xmlns="b67a7830-db79-4a49-bf27-2aff92a2201a" xsi:nil="true"/>
    <CIRRUSPreviousLocation xmlns="b413c3fd-5a3b-4239-b985-69032e371c04" xsi:nil="true"/>
    <LegacyPhysicalItemLocation xmlns="a172083e-e40c-4314-b43a-827352a1ed2c" xsi:nil="true"/>
    <Descriptor xmlns="93584a91-7020-4c61-9842-6948c83e92dc" xsi:nil="true"/>
    <LegacyDescriptor xmlns="a172083e-e40c-4314-b43a-827352a1ed2c" xsi:nil="true"/>
    <LegacyRequestType xmlns="a172083e-e40c-4314-b43a-827352a1ed2c" xsi:nil="true"/>
    <LegacyLastModifiedDate xmlns="b67a7830-db79-4a49-bf27-2aff92a2201a" xsi:nil="true"/>
    <LegacyDateClosed xmlns="b67a7830-db79-4a49-bf27-2aff92a2201a" xsi:nil="true"/>
    <LegacyHomeLocation xmlns="b67a7830-db79-4a49-bf27-2aff92a2201a" xsi:nil="true"/>
    <LegacyExpiryReviewDate xmlns="b67a7830-db79-4a49-bf27-2aff92a2201a" xsi:nil="true"/>
    <LegacyPhysicalFormat xmlns="a172083e-e40c-4314-b43a-827352a1ed2c">false</LegacyPhysicalFormat>
    <LegacyDocumentType xmlns="b67a7830-db79-4a49-bf27-2aff92a2201a" xsi:nil="true"/>
    <LegacyReferencesFromOtherItems xmlns="b67a7830-db79-4a49-bf27-2aff92a2201a" xsi:nil="true"/>
    <m975189f4ba442ecbf67d4147307b177 xmlns="c963a4c1-1bb4-49f2-a011-9c776a7eed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Groceries Code Adjudicator</TermName>
          <TermId xmlns="http://schemas.microsoft.com/office/infopath/2007/PartnerControls">6bf1fef9-dca6-428e-88d2-6a3c8fd6ff7b</TermId>
        </TermInfo>
      </Terms>
    </m975189f4ba442ecbf67d4147307b177>
    <LegacyLastActionDate xmlns="b67a7830-db79-4a49-bf27-2aff92a2201a" xsi:nil="true"/>
    <CIRRUSPreviousID xmlns="b413c3fd-5a3b-4239-b985-69032e371c04" xsi:nil="true"/>
    <LegacyModifier xmlns="b67a7830-db79-4a49-bf27-2aff92a2201a">
      <UserInfo>
        <DisplayName/>
        <AccountId xsi:nil="true"/>
        <AccountType/>
      </UserInfo>
    </LegacyModifier>
    <CIRRUSPreviousRetentionPolicy xmlns="b413c3fd-5a3b-4239-b985-69032e371c04" xsi:nil="true"/>
    <LegacyStatusonTransfer xmlns="b67a7830-db79-4a49-bf27-2aff92a2201a" xsi:nil="true"/>
    <LegacyDispositionAsOfDate xmlns="b67a7830-db79-4a49-bf27-2aff92a2201a" xsi:nil="true"/>
    <LegacyMinister xmlns="a172083e-e40c-4314-b43a-827352a1ed2c" xsi:nil="true"/>
    <LegacyFileplanTarget xmlns="b67a7830-db79-4a49-bf27-2aff92a2201a" xsi:nil="true"/>
    <LegacyCustodian xmlns="b67a7830-db79-4a49-bf27-2aff92a2201a" xsi:nil="true"/>
    <LegacyContentType xmlns="b67a7830-db79-4a49-bf27-2aff92a2201a" xsi:nil="true"/>
    <TaxCatchAll xmlns="93584a91-7020-4c61-9842-6948c83e92dc">
      <Value>1</Value>
    </TaxCatchAll>
    <LegacyProtectiveMarking xmlns="b67a7830-db79-4a49-bf27-2aff92a2201a" xsi:nil="true"/>
    <LegacyReferencesToOtherItems xmlns="b67a7830-db79-4a49-bf27-2aff92a2201a" xsi:nil="true"/>
    <LegacyDateFileReturned xmlns="a172083e-e40c-4314-b43a-827352a1ed2c" xsi:nil="true"/>
    <Retention_x0020_Label xmlns="a8f60570-4bd3-4f2b-950b-a996de8ab151">Group Review</Retention_x0020_Label>
    <LegacyCopyright xmlns="b67a7830-db79-4a49-bf27-2aff92a2201a" xsi:nil="true"/>
    <Date_x0020_Closed xmlns="b413c3fd-5a3b-4239-b985-69032e371c04" xsi:nil="true"/>
    <LegacyTags xmlns="b67a7830-db79-4a49-bf27-2aff92a2201a" xsi:nil="true"/>
    <LegacyFolderNotes xmlns="a172083e-e40c-4314-b43a-827352a1ed2c" xsi:nil="true"/>
    <LegacyNumericClass xmlns="b67a7830-db79-4a49-bf27-2aff92a2201a" xsi:nil="true"/>
    <LegacyCurrentLocation xmlns="b67a7830-db79-4a49-bf27-2aff92a2201a" xsi:nil="true"/>
    <_dlc_DocId xmlns="93584a91-7020-4c61-9842-6948c83e92dc">ETH5VKXKUKSM-429360999-31790</_dlc_DocId>
    <_dlc_DocIdUrl xmlns="93584a91-7020-4c61-9842-6948c83e92dc">
      <Url>https://beisgov.sharepoint.com/sites/GCA/1/_layouts/15/DocIdRedir.aspx?ID=ETH5VKXKUKSM-429360999-31790</Url>
      <Description>ETH5VKXKUKSM-429360999-31790</Description>
    </_dlc_DocIdUrl>
    <_dlc_DocIdPersistId xmlns="93584a91-7020-4c61-9842-6948c83e92dc">false</_dlc_DocIdPersistId>
    <Date xmlns="7eb8810c-1bf0-49e2-a46a-6a4f944d13b6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7B5F5A0B9CCF7C4BBEF28B03426350D5009AC20D7D8BB9AE4480F9A5ECC48B6E3E" ma:contentTypeVersion="63" ma:contentTypeDescription="Create a new PowerPoint document." ma:contentTypeScope="" ma:versionID="9fe0138430f8ba173387f61689170fc2">
  <xsd:schema xmlns:xsd="http://www.w3.org/2001/XMLSchema" xmlns:xs="http://www.w3.org/2001/XMLSchema" xmlns:p="http://schemas.microsoft.com/office/2006/metadata/properties" xmlns:ns2="93584a91-7020-4c61-9842-6948c83e92dc" xmlns:ns3="b413c3fd-5a3b-4239-b985-69032e371c04" xmlns:ns4="c963a4c1-1bb4-49f2-a011-9c776a7eed2a" xmlns:ns5="a8f60570-4bd3-4f2b-950b-a996de8ab151" xmlns:ns6="b67a7830-db79-4a49-bf27-2aff92a2201a" xmlns:ns7="a172083e-e40c-4314-b43a-827352a1ed2c" xmlns:ns8="c0e5669f-1bcb-499c-94e0-3ccb733d3d13" xmlns:ns9="7eb8810c-1bf0-49e2-a46a-6a4f944d13b6" targetNamespace="http://schemas.microsoft.com/office/2006/metadata/properties" ma:root="true" ma:fieldsID="bb260f2a97316472794fd555690fefe3" ns2:_="" ns3:_="" ns4:_="" ns5:_="" ns6:_="" ns7:_="" ns8:_="" ns9:_="">
    <xsd:import namespace="93584a91-7020-4c61-9842-6948c83e92dc"/>
    <xsd:import namespace="b413c3fd-5a3b-4239-b985-69032e371c04"/>
    <xsd:import namespace="c963a4c1-1bb4-49f2-a011-9c776a7eed2a"/>
    <xsd:import namespace="a8f60570-4bd3-4f2b-950b-a996de8ab151"/>
    <xsd:import namespace="b67a7830-db79-4a49-bf27-2aff92a2201a"/>
    <xsd:import namespace="a172083e-e40c-4314-b43a-827352a1ed2c"/>
    <xsd:import namespace="c0e5669f-1bcb-499c-94e0-3ccb733d3d13"/>
    <xsd:import namespace="7eb8810c-1bf0-49e2-a46a-6a4f944d13b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Notes" minOccurs="0"/>
                <xsd:element ref="ns2:Security_x0020_Classification" minOccurs="0"/>
                <xsd:element ref="ns2:Descriptor" minOccurs="0"/>
                <xsd:element ref="ns3:Government_x0020_Body" minOccurs="0"/>
                <xsd:element ref="ns4:m975189f4ba442ecbf67d4147307b177" minOccurs="0"/>
                <xsd:element ref="ns2:TaxCatchAll" minOccurs="0"/>
                <xsd:element ref="ns2:TaxCatchAllLabel" minOccurs="0"/>
                <xsd:element ref="ns5:Retention_x0020_Label" minOccurs="0"/>
                <xsd:element ref="ns3:Date_x0020_Opened" minOccurs="0"/>
                <xsd:element ref="ns3:Date_x0020_Closed" minOccurs="0"/>
                <xsd:element ref="ns3:CIRRUSPreviousLocation" minOccurs="0"/>
                <xsd:element ref="ns3:CIRRUSPreviousID" minOccurs="0"/>
                <xsd:element ref="ns6:ExternallyShared" minOccurs="0"/>
                <xsd:element ref="ns3:CIRRUSPreviousRetentionPolicy" minOccurs="0"/>
                <xsd:element ref="ns6:LegacyDocumentType" minOccurs="0"/>
                <xsd:element ref="ns6:LegacyAdditionalAuthors" minOccurs="0"/>
                <xsd:element ref="ns6:LegacyFileplanTarget" minOccurs="0"/>
                <xsd:element ref="ns6:LegacyNumericClass" minOccurs="0"/>
                <xsd:element ref="ns6:LegacyFolderType" minOccurs="0"/>
                <xsd:element ref="ns6:LegacyCustodian" minOccurs="0"/>
                <xsd:element ref="ns6:LegacyRecordFolderIdentifier" minOccurs="0"/>
                <xsd:element ref="ns6:LegacyCopyright" minOccurs="0"/>
                <xsd:element ref="ns6:LegacyLastModifiedDate" minOccurs="0"/>
                <xsd:element ref="ns6:LegacyModifier" minOccurs="0"/>
                <xsd:element ref="ns6:LegacyFolder" minOccurs="0"/>
                <xsd:element ref="ns6:LegacyContentType" minOccurs="0"/>
                <xsd:element ref="ns6:LegacyExpiryReviewDate" minOccurs="0"/>
                <xsd:element ref="ns6:LegacyLastActionDate" minOccurs="0"/>
                <xsd:element ref="ns6:LegacyProtectiveMarking" minOccurs="0"/>
                <xsd:element ref="ns7:LegacyDescriptor" minOccurs="0"/>
                <xsd:element ref="ns6:LegacyTags" minOccurs="0"/>
                <xsd:element ref="ns6:LegacyReferencesFromOtherItems" minOccurs="0"/>
                <xsd:element ref="ns6:LegacyReferencesToOtherItems" minOccurs="0"/>
                <xsd:element ref="ns6:LegacyStatusonTransfer" minOccurs="0"/>
                <xsd:element ref="ns6:LegacyDateClosed" minOccurs="0"/>
                <xsd:element ref="ns6:LegacyRecordCategoryIdentifier" minOccurs="0"/>
                <xsd:element ref="ns6:LegacyDispositionAsOfDate" minOccurs="0"/>
                <xsd:element ref="ns6:LegacyHomeLocation" minOccurs="0"/>
                <xsd:element ref="ns6:LegacyCurrentLocation" minOccurs="0"/>
                <xsd:element ref="ns7:LegacyPhysicalFormat" minOccurs="0"/>
                <xsd:element ref="ns8:LegacyCaseReferenceNumber" minOccurs="0"/>
                <xsd:element ref="ns7:LegacyDateFileReceived" minOccurs="0"/>
                <xsd:element ref="ns7:LegacyDateFileRequested" minOccurs="0"/>
                <xsd:element ref="ns7:LegacyDateFileReturned" minOccurs="0"/>
                <xsd:element ref="ns7:LegacyMinister" minOccurs="0"/>
                <xsd:element ref="ns7:LegacyMP" minOccurs="0"/>
                <xsd:element ref="ns7:LegacyFolderNotes" minOccurs="0"/>
                <xsd:element ref="ns7:LegacyPhysicalItemLocation" minOccurs="0"/>
                <xsd:element ref="ns6:LegacyDocumentLink" minOccurs="0"/>
                <xsd:element ref="ns6:LegacyFolderLink" minOccurs="0"/>
                <xsd:element ref="ns7:LegacyRequestType" minOccurs="0"/>
                <xsd:element ref="ns9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84a91-7020-4c61-9842-6948c83e92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curity_x0020_Classification" ma:index="12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13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  <xsd:element name="TaxCatchAll" ma:index="16" nillable="true" ma:displayName="Taxonomy Catch All Column" ma:description="" ma:hidden="true" ma:list="{b9f4e6c2-2463-4577-8af2-66c99353a0bc}" ma:internalName="TaxCatchAll" ma:showField="CatchAllData" ma:web="93584a91-7020-4c61-9842-6948c83e92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description="" ma:hidden="true" ma:list="{b9f4e6c2-2463-4577-8af2-66c99353a0bc}" ma:internalName="TaxCatchAllLabel" ma:readOnly="true" ma:showField="CatchAllDataLabel" ma:web="93584a91-7020-4c61-9842-6948c83e92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Document_x0020_Notes" ma:index="11" nillable="true" ma:displayName="Document Notes" ma:internalName="Document_0x0020_Notes">
      <xsd:simpleType>
        <xsd:restriction base="dms:Note"/>
      </xsd:simpleType>
    </xsd:element>
    <xsd:element name="Government_x0020_Body" ma:index="14" nillable="true" ma:displayName="Government Body" ma:internalName="Government_x0020_Body">
      <xsd:simpleType>
        <xsd:restriction base="dms:Text">
          <xsd:maxLength value="255"/>
        </xsd:restriction>
      </xsd:simpleType>
    </xsd:element>
    <xsd:element name="Date_x0020_Opened" ma:index="20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21" nillable="true" ma:displayName="Date Closed" ma:format="DateOnly" ma:internalName="Date_x0020_Closed">
      <xsd:simpleType>
        <xsd:restriction base="dms:DateTime"/>
      </xsd:simpleType>
    </xsd:element>
    <xsd:element name="CIRRUSPreviousLocation" ma:index="22" nillable="true" ma:displayName="Previous Location" ma:description="The location the document previously resided in." ma:internalName="CIRRUSPreviousLocation">
      <xsd:simpleType>
        <xsd:restriction base="dms:Text">
          <xsd:maxLength value="255"/>
        </xsd:restriction>
      </xsd:simpleType>
    </xsd:element>
    <xsd:element name="CIRRUSPreviousID" ma:index="23" nillable="true" ma:displayName="Previous Id" ma:description="The id of the document in its previous location." ma:internalName="CIRRUSPreviousID">
      <xsd:simpleType>
        <xsd:restriction base="dms:Text">
          <xsd:maxLength value="255"/>
        </xsd:restriction>
      </xsd:simpleType>
    </xsd:element>
    <xsd:element name="CIRRUSPreviousRetentionPolicy" ma:index="25" nillable="true" ma:displayName="Previous Retention Policy" ma:description="The retention policy of the document in its previous location." ma:internalName="CIRRUSPreviousRetentionPolic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3a4c1-1bb4-49f2-a011-9c776a7eed2a" elementFormDefault="qualified">
    <xsd:import namespace="http://schemas.microsoft.com/office/2006/documentManagement/types"/>
    <xsd:import namespace="http://schemas.microsoft.com/office/infopath/2007/PartnerControls"/>
    <xsd:element name="m975189f4ba442ecbf67d4147307b177" ma:index="15" nillable="true" ma:taxonomy="true" ma:internalName="m975189f4ba442ecbf67d4147307b177" ma:taxonomyFieldName="Business_x0020_Unit" ma:displayName="Business Unit" ma:default="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19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a7830-db79-4a49-bf27-2aff92a2201a" elementFormDefault="qualified">
    <xsd:import namespace="http://schemas.microsoft.com/office/2006/documentManagement/types"/>
    <xsd:import namespace="http://schemas.microsoft.com/office/infopath/2007/PartnerControls"/>
    <xsd:element name="ExternallyShared" ma:index="24" nillable="true" ma:displayName="External" ma:description="Used with SPFX field customizer, displays if the item is externally shared" ma:hidden="true" ma:internalName="ExternallyShared">
      <xsd:simpleType>
        <xsd:restriction base="dms:Text"/>
      </xsd:simpleType>
    </xsd:element>
    <xsd:element name="LegacyDocumentType" ma:index="26" nillable="true" ma:displayName="Legacy Document Type" ma:internalName="LegacyDocumentType">
      <xsd:simpleType>
        <xsd:restriction base="dms:Text">
          <xsd:maxLength value="255"/>
        </xsd:restriction>
      </xsd:simpleType>
    </xsd:element>
    <xsd:element name="LegacyAdditionalAuthors" ma:index="27" nillable="true" ma:displayName="Legacy Additional Authors" ma:internalName="LegacyAdditionalAuthors">
      <xsd:simpleType>
        <xsd:restriction base="dms:Note"/>
      </xsd:simpleType>
    </xsd:element>
    <xsd:element name="LegacyFileplanTarget" ma:index="28" nillable="true" ma:displayName="Legacy Fileplan Target" ma:internalName="LegacyFileplanTarget">
      <xsd:simpleType>
        <xsd:restriction base="dms:Text">
          <xsd:maxLength value="255"/>
        </xsd:restriction>
      </xsd:simpleType>
    </xsd:element>
    <xsd:element name="LegacyNumericClass" ma:index="29" nillable="true" ma:displayName="Legacy Numeric Class" ma:internalName="LegacyNumericClass">
      <xsd:simpleType>
        <xsd:restriction base="dms:Text">
          <xsd:maxLength value="255"/>
        </xsd:restriction>
      </xsd:simpleType>
    </xsd:element>
    <xsd:element name="LegacyFolderType" ma:index="30" nillable="true" ma:displayName="Legacy Folder Type" ma:internalName="LegacyFolderType">
      <xsd:simpleType>
        <xsd:restriction base="dms:Text">
          <xsd:maxLength value="255"/>
        </xsd:restriction>
      </xsd:simpleType>
    </xsd:element>
    <xsd:element name="LegacyCustodian" ma:index="31" nillable="true" ma:displayName="Legacy Custodian" ma:internalName="LegacyCustodian">
      <xsd:simpleType>
        <xsd:restriction base="dms:Note"/>
      </xsd:simpleType>
    </xsd:element>
    <xsd:element name="LegacyRecordFolderIdentifier" ma:index="32" nillable="true" ma:displayName="Legacy Record Folder Identifier" ma:internalName="LegacyRecordFolderIdentifier">
      <xsd:simpleType>
        <xsd:restriction base="dms:Text">
          <xsd:maxLength value="255"/>
        </xsd:restriction>
      </xsd:simpleType>
    </xsd:element>
    <xsd:element name="LegacyCopyright" ma:index="33" nillable="true" ma:displayName="Legacy Copyright" ma:internalName="LegacyCopyright">
      <xsd:simpleType>
        <xsd:restriction base="dms:Text">
          <xsd:maxLength value="255"/>
        </xsd:restriction>
      </xsd:simpleType>
    </xsd:element>
    <xsd:element name="LegacyLastModifiedDate" ma:index="34" nillable="true" ma:displayName="Legacy Last Modified Date" ma:format="DateTime" ma:internalName="LegacyLastModifiedDate">
      <xsd:simpleType>
        <xsd:restriction base="dms:DateTime"/>
      </xsd:simpleType>
    </xsd:element>
    <xsd:element name="LegacyModifier" ma:index="35" nillable="true" ma:displayName="Legacy Modifier" ma:SharePointGroup="0" ma:internalName="LegacyModifi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gacyFolder" ma:index="36" nillable="true" ma:displayName="Legacy Folder" ma:internalName="LegacyFolder">
      <xsd:simpleType>
        <xsd:restriction base="dms:Text">
          <xsd:maxLength value="255"/>
        </xsd:restriction>
      </xsd:simpleType>
    </xsd:element>
    <xsd:element name="LegacyContentType" ma:index="37" nillable="true" ma:displayName="Legacy Content Type" ma:internalName="LegacyContentType">
      <xsd:simpleType>
        <xsd:restriction base="dms:Text">
          <xsd:maxLength value="255"/>
        </xsd:restriction>
      </xsd:simpleType>
    </xsd:element>
    <xsd:element name="LegacyExpiryReviewDate" ma:index="38" nillable="true" ma:displayName="Legacy Expiry Review Date" ma:format="DateTime" ma:internalName="LegacyExpiryReviewDate">
      <xsd:simpleType>
        <xsd:restriction base="dms:DateTime"/>
      </xsd:simpleType>
    </xsd:element>
    <xsd:element name="LegacyLastActionDate" ma:index="39" nillable="true" ma:displayName="Legacy Last Action Date" ma:format="DateTime" ma:internalName="LegacyLastActionDate">
      <xsd:simpleType>
        <xsd:restriction base="dms:DateTime"/>
      </xsd:simpleType>
    </xsd:element>
    <xsd:element name="LegacyProtectiveMarking" ma:index="40" nillable="true" ma:displayName="Legacy Protective Marking" ma:internalName="LegacyProtectiveMarking">
      <xsd:simpleType>
        <xsd:restriction base="dms:Text">
          <xsd:maxLength value="255"/>
        </xsd:restriction>
      </xsd:simpleType>
    </xsd:element>
    <xsd:element name="LegacyTags" ma:index="42" nillable="true" ma:displayName="Legacy Tags" ma:internalName="LegacyTags">
      <xsd:simpleType>
        <xsd:restriction base="dms:Note"/>
      </xsd:simpleType>
    </xsd:element>
    <xsd:element name="LegacyReferencesFromOtherItems" ma:index="43" nillable="true" ma:displayName="Legacy References From Other Items" ma:internalName="LegacyReferencesFromOtherItems">
      <xsd:simpleType>
        <xsd:restriction base="dms:Text">
          <xsd:maxLength value="255"/>
        </xsd:restriction>
      </xsd:simpleType>
    </xsd:element>
    <xsd:element name="LegacyReferencesToOtherItems" ma:index="44" nillable="true" ma:displayName="Legacy References To Other Items" ma:internalName="LegacyReferencesToOtherItems">
      <xsd:simpleType>
        <xsd:restriction base="dms:Note"/>
      </xsd:simpleType>
    </xsd:element>
    <xsd:element name="LegacyStatusonTransfer" ma:index="45" nillable="true" ma:displayName="Legacy Status on Transfer" ma:internalName="LegacyStatusonTransfer">
      <xsd:simpleType>
        <xsd:restriction base="dms:Text">
          <xsd:maxLength value="255"/>
        </xsd:restriction>
      </xsd:simpleType>
    </xsd:element>
    <xsd:element name="LegacyDateClosed" ma:index="46" nillable="true" ma:displayName="Legacy Date Closed" ma:format="DateOnly" ma:internalName="LegacyDateClosed">
      <xsd:simpleType>
        <xsd:restriction base="dms:DateTime"/>
      </xsd:simpleType>
    </xsd:element>
    <xsd:element name="LegacyRecordCategoryIdentifier" ma:index="47" nillable="true" ma:displayName="Legacy Record Category Identifier" ma:internalName="LegacyRecordCategoryIdentifier">
      <xsd:simpleType>
        <xsd:restriction base="dms:Text">
          <xsd:maxLength value="255"/>
        </xsd:restriction>
      </xsd:simpleType>
    </xsd:element>
    <xsd:element name="LegacyDispositionAsOfDate" ma:index="48" nillable="true" ma:displayName="Legacy Disposition as of Date" ma:format="DateOnly" ma:internalName="LegacyDispositionAsOfDate">
      <xsd:simpleType>
        <xsd:restriction base="dms:DateTime"/>
      </xsd:simpleType>
    </xsd:element>
    <xsd:element name="LegacyHomeLocation" ma:index="49" nillable="true" ma:displayName="Legacy Home Location" ma:internalName="LegacyHomeLocation">
      <xsd:simpleType>
        <xsd:restriction base="dms:Text">
          <xsd:maxLength value="255"/>
        </xsd:restriction>
      </xsd:simpleType>
    </xsd:element>
    <xsd:element name="LegacyCurrentLocation" ma:index="50" nillable="true" ma:displayName="Legacy Current Location" ma:internalName="LegacyCurrentLocation">
      <xsd:simpleType>
        <xsd:restriction base="dms:Text">
          <xsd:maxLength value="255"/>
        </xsd:restriction>
      </xsd:simpleType>
    </xsd:element>
    <xsd:element name="LegacyDocumentLink" ma:index="60" nillable="true" ma:displayName="Legacy Document Link" ma:internalName="LegacyDocumentLink">
      <xsd:simpleType>
        <xsd:restriction base="dms:Text">
          <xsd:maxLength value="255"/>
        </xsd:restriction>
      </xsd:simpleType>
    </xsd:element>
    <xsd:element name="LegacyFolderLink" ma:index="61" nillable="true" ma:displayName="Legacy Folder Link" ma:internalName="LegacyFolderLink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2083e-e40c-4314-b43a-827352a1ed2c" elementFormDefault="qualified">
    <xsd:import namespace="http://schemas.microsoft.com/office/2006/documentManagement/types"/>
    <xsd:import namespace="http://schemas.microsoft.com/office/infopath/2007/PartnerControls"/>
    <xsd:element name="LegacyDescriptor" ma:index="41" nillable="true" ma:displayName="Legacy Descriptor" ma:internalName="LegacyDescriptor">
      <xsd:simpleType>
        <xsd:restriction base="dms:Note"/>
      </xsd:simpleType>
    </xsd:element>
    <xsd:element name="LegacyPhysicalFormat" ma:index="51" nillable="true" ma:displayName="Legacy Physical Format" ma:default="0" ma:internalName="LegacyPhysicalFormat">
      <xsd:simpleType>
        <xsd:restriction base="dms:Boolean"/>
      </xsd:simpleType>
    </xsd:element>
    <xsd:element name="LegacyDateFileReceived" ma:index="53" nillable="true" ma:displayName="Legacy Date File Received" ma:format="DateOnly" ma:internalName="LegacyDateFileReceived">
      <xsd:simpleType>
        <xsd:restriction base="dms:DateTime"/>
      </xsd:simpleType>
    </xsd:element>
    <xsd:element name="LegacyDateFileRequested" ma:index="54" nillable="true" ma:displayName="Legacy Date File Requested" ma:format="DateOnly" ma:internalName="LegacyDateFileRequested">
      <xsd:simpleType>
        <xsd:restriction base="dms:DateTime"/>
      </xsd:simpleType>
    </xsd:element>
    <xsd:element name="LegacyDateFileReturned" ma:index="55" nillable="true" ma:displayName="Legacy Date File Returned" ma:format="DateOnly" ma:internalName="LegacyDateFileReturned">
      <xsd:simpleType>
        <xsd:restriction base="dms:DateTime"/>
      </xsd:simpleType>
    </xsd:element>
    <xsd:element name="LegacyMinister" ma:index="56" nillable="true" ma:displayName="Legacy Minister" ma:internalName="LegacyMinister">
      <xsd:simpleType>
        <xsd:restriction base="dms:Text">
          <xsd:maxLength value="255"/>
        </xsd:restriction>
      </xsd:simpleType>
    </xsd:element>
    <xsd:element name="LegacyMP" ma:index="57" nillable="true" ma:displayName="Legacy MP" ma:internalName="LegacyMP">
      <xsd:simpleType>
        <xsd:restriction base="dms:Text">
          <xsd:maxLength value="255"/>
        </xsd:restriction>
      </xsd:simpleType>
    </xsd:element>
    <xsd:element name="LegacyFolderNotes" ma:index="58" nillable="true" ma:displayName="Legacy Folder Notes" ma:internalName="LegacyFolderNotes">
      <xsd:simpleType>
        <xsd:restriction base="dms:Note"/>
      </xsd:simpleType>
    </xsd:element>
    <xsd:element name="LegacyPhysicalItemLocation" ma:index="59" nillable="true" ma:displayName="Legacy Physical Item Location" ma:format="Dropdown" ma:internalName="LegacyPhysicalItemLocation">
      <xsd:simpleType>
        <xsd:restriction base="dms:Choice">
          <xsd:enumeration value="Off-Site"/>
          <xsd:enumeration value="TNA"/>
          <xsd:enumeration value="DECC"/>
        </xsd:restriction>
      </xsd:simpleType>
    </xsd:element>
    <xsd:element name="LegacyRequestType" ma:index="62" nillable="true" ma:displayName="Legacy Request Type" ma:format="Dropdown" ma:internalName="LegacyRequestType">
      <xsd:simpleType>
        <xsd:restriction base="dms:Choice">
          <xsd:enumeration value="FOI"/>
          <xsd:enumeration value="EIR"/>
          <xsd:enumeration value="PQ"/>
          <xsd:enumeration value="M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5669f-1bcb-499c-94e0-3ccb733d3d13" elementFormDefault="qualified">
    <xsd:import namespace="http://schemas.microsoft.com/office/2006/documentManagement/types"/>
    <xsd:import namespace="http://schemas.microsoft.com/office/infopath/2007/PartnerControls"/>
    <xsd:element name="LegacyCaseReferenceNumber" ma:index="52" nillable="true" ma:displayName="Legacy Case Reference Number" ma:internalName="LegacyCaseReferenceNumber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8810c-1bf0-49e2-a46a-6a4f944d13b6" elementFormDefault="qualified">
    <xsd:import namespace="http://schemas.microsoft.com/office/2006/documentManagement/types"/>
    <xsd:import namespace="http://schemas.microsoft.com/office/infopath/2007/PartnerControls"/>
    <xsd:element name="Date" ma:index="63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E12260-82D0-4523-AE13-8B7E802805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D002FE-A971-44ED-A604-E72E36931E1C}">
  <ds:schemaRefs>
    <ds:schemaRef ds:uri="7eb8810c-1bf0-49e2-a46a-6a4f944d13b6"/>
    <ds:schemaRef ds:uri="93584a91-7020-4c61-9842-6948c83e92dc"/>
    <ds:schemaRef ds:uri="a172083e-e40c-4314-b43a-827352a1ed2c"/>
    <ds:schemaRef ds:uri="a8f60570-4bd3-4f2b-950b-a996de8ab151"/>
    <ds:schemaRef ds:uri="b413c3fd-5a3b-4239-b985-69032e371c04"/>
    <ds:schemaRef ds:uri="b67a7830-db79-4a49-bf27-2aff92a2201a"/>
    <ds:schemaRef ds:uri="c0e5669f-1bcb-499c-94e0-3ccb733d3d13"/>
    <ds:schemaRef ds:uri="c963a4c1-1bb4-49f2-a011-9c776a7eed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9D62CF-E5C0-48CC-A84E-B86FCA326C6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79F0EC8-E137-42A4-B9D5-A3A9E69D6C1B}">
  <ds:schemaRefs>
    <ds:schemaRef ds:uri="7eb8810c-1bf0-49e2-a46a-6a4f944d13b6"/>
    <ds:schemaRef ds:uri="93584a91-7020-4c61-9842-6948c83e92dc"/>
    <ds:schemaRef ds:uri="a172083e-e40c-4314-b43a-827352a1ed2c"/>
    <ds:schemaRef ds:uri="a8f60570-4bd3-4f2b-950b-a996de8ab151"/>
    <ds:schemaRef ds:uri="b413c3fd-5a3b-4239-b985-69032e371c04"/>
    <ds:schemaRef ds:uri="b67a7830-db79-4a49-bf27-2aff92a2201a"/>
    <ds:schemaRef ds:uri="c0e5669f-1bcb-499c-94e0-3ccb733d3d13"/>
    <ds:schemaRef ds:uri="c963a4c1-1bb4-49f2-a011-9c776a7eed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1_Office Theme</vt:lpstr>
      <vt:lpstr>5_Office Theme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Top Issues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Cole, Jilly (BEIS)</dc:creator>
  <cp:revision>1</cp:revision>
  <cp:lastPrinted>2019-06-12T15:04:32Z</cp:lastPrinted>
  <dcterms:created xsi:type="dcterms:W3CDTF">2019-04-26T12:23:22Z</dcterms:created>
  <dcterms:modified xsi:type="dcterms:W3CDTF">2019-06-21T09:29:38Z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ilSubject">
    <vt:lpwstr/>
  </property>
  <property fmtid="{D5CDD505-2E9C-101B-9397-08002B2CF9AE}" pid="3" name="_dlc_BarcodeValue">
    <vt:lpwstr/>
  </property>
  <property fmtid="{D5CDD505-2E9C-101B-9397-08002B2CF9AE}" pid="4" name="Order">
    <vt:r8>2079000</vt:r8>
  </property>
  <property fmtid="{D5CDD505-2E9C-101B-9397-08002B2CF9AE}" pid="5" name="Business Unit">
    <vt:lpwstr>1;#Groceries Code Adjudicator|6bf1fef9-dca6-428e-88d2-6a3c8fd6ff7b</vt:lpwstr>
  </property>
  <property fmtid="{D5CDD505-2E9C-101B-9397-08002B2CF9AE}" pid="6" name="LegacyPaperReason">
    <vt:lpwstr/>
  </property>
  <property fmtid="{D5CDD505-2E9C-101B-9397-08002B2CF9AE}" pid="7" name="MailAttachments">
    <vt:bool>false</vt:bool>
  </property>
  <property fmtid="{D5CDD505-2E9C-101B-9397-08002B2CF9AE}" pid="8" name="MailPreviewData">
    <vt:lpwstr/>
  </property>
  <property fmtid="{D5CDD505-2E9C-101B-9397-08002B2CF9AE}" pid="9" name="LegacyMovementHistory">
    <vt:lpwstr/>
  </property>
  <property fmtid="{D5CDD505-2E9C-101B-9397-08002B2CF9AE}" pid="10" name="xd_ProgID">
    <vt:lpwstr/>
  </property>
  <property fmtid="{D5CDD505-2E9C-101B-9397-08002B2CF9AE}" pid="11" name="ContentTypeId">
    <vt:lpwstr>0x0101007B5F5A0B9CCF7C4BBEF28B03426350D5009AC20D7D8BB9AE4480F9A5ECC48B6E3E</vt:lpwstr>
  </property>
  <property fmtid="{D5CDD505-2E9C-101B-9397-08002B2CF9AE}" pid="12" name="_dlc_Exempt">
    <vt:bool>false</vt:bool>
  </property>
  <property fmtid="{D5CDD505-2E9C-101B-9397-08002B2CF9AE}" pid="13" name="MailIn-Reply-To">
    <vt:lpwstr/>
  </property>
  <property fmtid="{D5CDD505-2E9C-101B-9397-08002B2CF9AE}" pid="14" name="Held By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MailTo">
    <vt:lpwstr/>
  </property>
  <property fmtid="{D5CDD505-2E9C-101B-9397-08002B2CF9AE}" pid="18" name="_dlc_BarcodeImage">
    <vt:lpwstr/>
  </property>
  <property fmtid="{D5CDD505-2E9C-101B-9397-08002B2CF9AE}" pid="19" name="DLCPolicyLabelLock">
    <vt:lpwstr/>
  </property>
  <property fmtid="{D5CDD505-2E9C-101B-9397-08002B2CF9AE}" pid="20" name="LegacyHistoricalBarcode">
    <vt:lpwstr/>
  </property>
  <property fmtid="{D5CDD505-2E9C-101B-9397-08002B2CF9AE}" pid="21" name="MailFrom">
    <vt:lpwstr/>
  </property>
  <property fmtid="{D5CDD505-2E9C-101B-9397-08002B2CF9AE}" pid="22" name="MailOriginalSubject">
    <vt:lpwstr/>
  </property>
  <property fmtid="{D5CDD505-2E9C-101B-9397-08002B2CF9AE}" pid="23" name="LegacyAddresses">
    <vt:lpwstr/>
  </property>
  <property fmtid="{D5CDD505-2E9C-101B-9397-08002B2CF9AE}" pid="24" name="DLCPolicyLabelClientValue">
    <vt:lpwstr/>
  </property>
  <property fmtid="{D5CDD505-2E9C-101B-9397-08002B2CF9AE}" pid="25" name="National Caveat">
    <vt:lpwstr/>
  </property>
  <property fmtid="{D5CDD505-2E9C-101B-9397-08002B2CF9AE}" pid="26" name="MailCc">
    <vt:lpwstr/>
  </property>
  <property fmtid="{D5CDD505-2E9C-101B-9397-08002B2CF9AE}" pid="27" name="LegacyPhysicalObject">
    <vt:bool>false</vt:bool>
  </property>
  <property fmtid="{D5CDD505-2E9C-101B-9397-08002B2CF9AE}" pid="28" name="LegacyAddressee">
    <vt:lpwstr/>
  </property>
  <property fmtid="{D5CDD505-2E9C-101B-9397-08002B2CF9AE}" pid="29" name="_dlc_BarcodePreview">
    <vt:lpwstr/>
  </property>
  <property fmtid="{D5CDD505-2E9C-101B-9397-08002B2CF9AE}" pid="30" name="Handling Instructions">
    <vt:lpwstr/>
  </property>
  <property fmtid="{D5CDD505-2E9C-101B-9397-08002B2CF9AE}" pid="31" name="xd_Signature">
    <vt:bool>false</vt:bool>
  </property>
  <property fmtid="{D5CDD505-2E9C-101B-9397-08002B2CF9AE}" pid="32" name="SharedWithUsers">
    <vt:lpwstr/>
  </property>
  <property fmtid="{D5CDD505-2E9C-101B-9397-08002B2CF9AE}" pid="33" name="MailReferences">
    <vt:lpwstr/>
  </property>
  <property fmtid="{D5CDD505-2E9C-101B-9397-08002B2CF9AE}" pid="34" name="Barcode">
    <vt:lpwstr/>
  </property>
  <property fmtid="{D5CDD505-2E9C-101B-9397-08002B2CF9AE}" pid="35" name="_dlc_DocIdItemGuid">
    <vt:lpwstr>cf595a1d-c40f-4792-91f8-4ace737c3551</vt:lpwstr>
  </property>
  <property fmtid="{D5CDD505-2E9C-101B-9397-08002B2CF9AE}" pid="36" name="LegacySubject">
    <vt:lpwstr/>
  </property>
  <property fmtid="{D5CDD505-2E9C-101B-9397-08002B2CF9AE}" pid="37" name="LegacyBarcode">
    <vt:lpwstr/>
  </property>
  <property fmtid="{D5CDD505-2E9C-101B-9397-08002B2CF9AE}" pid="38" name="MailReply-To">
    <vt:lpwstr/>
  </property>
  <property fmtid="{D5CDD505-2E9C-101B-9397-08002B2CF9AE}" pid="39" name="LegacyForeignBarcode">
    <vt:lpwstr/>
  </property>
  <property fmtid="{D5CDD505-2E9C-101B-9397-08002B2CF9AE}" pid="40" name="DLCPolicyLabelValue">
    <vt:lpwstr/>
  </property>
  <property fmtid="{D5CDD505-2E9C-101B-9397-08002B2CF9AE}" pid="41" name="LegacyDisposition">
    <vt:lpwstr/>
  </property>
  <property fmtid="{D5CDD505-2E9C-101B-9397-08002B2CF9AE}" pid="42" name="LegacyOriginator">
    <vt:lpwstr/>
  </property>
</Properties>
</file>